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ppt/notesSlides/notesSlide6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wmf" ContentType="image/x-wmf"/>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509" r:id="rId2"/>
    <p:sldId id="256" r:id="rId3"/>
    <p:sldId id="258" r:id="rId4"/>
    <p:sldId id="261" r:id="rId5"/>
    <p:sldId id="493" r:id="rId6"/>
    <p:sldId id="494" r:id="rId7"/>
    <p:sldId id="267" r:id="rId8"/>
    <p:sldId id="269" r:id="rId9"/>
    <p:sldId id="270" r:id="rId10"/>
    <p:sldId id="507" r:id="rId11"/>
    <p:sldId id="495" r:id="rId12"/>
    <p:sldId id="496" r:id="rId13"/>
    <p:sldId id="273" r:id="rId14"/>
    <p:sldId id="275" r:id="rId15"/>
    <p:sldId id="276" r:id="rId16"/>
    <p:sldId id="281" r:id="rId17"/>
    <p:sldId id="278" r:id="rId18"/>
    <p:sldId id="277" r:id="rId19"/>
    <p:sldId id="279" r:id="rId20"/>
    <p:sldId id="505" r:id="rId21"/>
    <p:sldId id="283" r:id="rId22"/>
    <p:sldId id="284" r:id="rId23"/>
    <p:sldId id="285" r:id="rId24"/>
    <p:sldId id="286" r:id="rId25"/>
    <p:sldId id="287" r:id="rId26"/>
    <p:sldId id="288" r:id="rId27"/>
    <p:sldId id="289" r:id="rId28"/>
    <p:sldId id="290" r:id="rId29"/>
    <p:sldId id="291" r:id="rId30"/>
    <p:sldId id="506" r:id="rId31"/>
    <p:sldId id="344" r:id="rId32"/>
    <p:sldId id="345" r:id="rId33"/>
    <p:sldId id="346" r:id="rId34"/>
    <p:sldId id="388" r:id="rId35"/>
    <p:sldId id="348" r:id="rId36"/>
    <p:sldId id="349" r:id="rId37"/>
    <p:sldId id="350" r:id="rId38"/>
    <p:sldId id="351" r:id="rId39"/>
    <p:sldId id="352" r:id="rId40"/>
    <p:sldId id="353" r:id="rId41"/>
    <p:sldId id="354" r:id="rId42"/>
    <p:sldId id="356" r:id="rId43"/>
    <p:sldId id="358" r:id="rId44"/>
    <p:sldId id="367" r:id="rId45"/>
    <p:sldId id="364" r:id="rId46"/>
    <p:sldId id="371" r:id="rId47"/>
    <p:sldId id="377" r:id="rId48"/>
    <p:sldId id="368" r:id="rId49"/>
    <p:sldId id="372" r:id="rId50"/>
    <p:sldId id="374" r:id="rId51"/>
    <p:sldId id="375" r:id="rId52"/>
    <p:sldId id="297" r:id="rId53"/>
    <p:sldId id="384" r:id="rId54"/>
    <p:sldId id="386" r:id="rId55"/>
    <p:sldId id="298" r:id="rId56"/>
    <p:sldId id="315" r:id="rId57"/>
    <p:sldId id="317" r:id="rId58"/>
    <p:sldId id="314" r:id="rId59"/>
    <p:sldId id="328" r:id="rId60"/>
    <p:sldId id="329" r:id="rId61"/>
    <p:sldId id="389" r:id="rId62"/>
    <p:sldId id="390" r:id="rId63"/>
    <p:sldId id="391" r:id="rId64"/>
    <p:sldId id="498" r:id="rId65"/>
    <p:sldId id="510" r:id="rId66"/>
    <p:sldId id="511"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A50021"/>
    <a:srgbClr val="006600"/>
    <a:srgbClr val="CCFFFF"/>
    <a:srgbClr val="D9FFFF"/>
    <a:srgbClr val="01BCFF"/>
    <a:srgbClr val="FF99FF"/>
    <a:srgbClr val="0099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085" autoAdjust="0"/>
  </p:normalViewPr>
  <p:slideViewPr>
    <p:cSldViewPr>
      <p:cViewPr>
        <p:scale>
          <a:sx n="64" d="100"/>
          <a:sy n="64" d="100"/>
        </p:scale>
        <p:origin x="-1978" y="-221"/>
      </p:cViewPr>
      <p:guideLst>
        <p:guide orient="horz" pos="2160"/>
        <p:guide pos="2880"/>
      </p:guideLst>
    </p:cSldViewPr>
  </p:slideViewPr>
  <p:notesTextViewPr>
    <p:cViewPr>
      <p:scale>
        <a:sx n="100" d="100"/>
        <a:sy n="100" d="100"/>
      </p:scale>
      <p:origin x="0" y="0"/>
    </p:cViewPr>
  </p:notesTextViewPr>
  <p:notesViewPr>
    <p:cSldViewPr>
      <p:cViewPr varScale="1">
        <p:scale>
          <a:sx n="64" d="100"/>
          <a:sy n="64" d="100"/>
        </p:scale>
        <p:origin x="-3173" y="-8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A59EEC-EC8E-4592-AF40-D64087BDD604}" type="datetimeFigureOut">
              <a:rPr lang="en-IN" smtClean="0"/>
              <a:pPr/>
              <a:t>13-02-2018</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A09ABF-182F-4247-9ABD-D55498EB92AD}" type="slidenum">
              <a:rPr lang="en-IN" smtClean="0"/>
              <a:pPr/>
              <a:t>‹#›</a:t>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D1A09ABF-182F-4247-9ABD-D55498EB92AD}" type="slidenum">
              <a:rPr lang="en-IN" smtClean="0"/>
              <a:pPr/>
              <a:t>1</a:t>
            </a:fld>
            <a:endParaRPr lang="en-I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D1A09ABF-182F-4247-9ABD-D55498EB92AD}" type="slidenum">
              <a:rPr lang="en-IN" smtClean="0"/>
              <a:pPr/>
              <a:t>10</a:t>
            </a:fld>
            <a:endParaRPr lang="en-I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D1A09ABF-182F-4247-9ABD-D55498EB92AD}" type="slidenum">
              <a:rPr lang="en-IN" smtClean="0"/>
              <a:pPr/>
              <a:t>11</a:t>
            </a:fld>
            <a:endParaRPr lang="en-I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D1A09ABF-182F-4247-9ABD-D55498EB92AD}" type="slidenum">
              <a:rPr lang="en-IN" smtClean="0"/>
              <a:pPr/>
              <a:t>12</a:t>
            </a:fld>
            <a:endParaRPr lang="en-I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D1A09ABF-182F-4247-9ABD-D55498EB92AD}" type="slidenum">
              <a:rPr lang="en-IN" smtClean="0"/>
              <a:pPr/>
              <a:t>13</a:t>
            </a:fld>
            <a:endParaRPr lang="en-I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ml-IN" sz="1600" dirty="0" smtClean="0">
                <a:latin typeface="Meera" pitchFamily="34" charset="0"/>
                <a:cs typeface="Meera" pitchFamily="34" charset="0"/>
              </a:rPr>
              <a:t>ഡി.എൻ.എ യിൽ മൂന്ന് ന്യൂക്ളിയോടൈഡുകളുടെ ക്രമം ഒരു അമിനോ ആസിഡിനെ പ്രതിനിധീകരിക്കുന്നു. ഓരോ അമിനോ ആസിഡിനും വേണ്ടി നില കൊള്ളുന്ന മൂന്നക്ഷര വാക്കുകളായി ഇവയെ സങ്കൽപ്പിക്കാം. </a:t>
            </a:r>
            <a:r>
              <a:rPr lang="en-US" sz="1600" dirty="0" smtClean="0">
                <a:latin typeface="Meera" pitchFamily="34" charset="0"/>
                <a:cs typeface="Meera" pitchFamily="34" charset="0"/>
              </a:rPr>
              <a:t>A,T,G,C</a:t>
            </a:r>
            <a:r>
              <a:rPr lang="ml-IN" sz="1600" dirty="0" smtClean="0">
                <a:latin typeface="Meera" pitchFamily="34" charset="0"/>
                <a:cs typeface="Meera" pitchFamily="34" charset="0"/>
              </a:rPr>
              <a:t> എന്ന നാലു ന്യൂക്ളിയോടൈഡുകളെ 64 വിധത്തിൽ മൂന്നക്ഷര വാക്കുകളായി അടുക്കാം.ഇവ ഓരോന്നും ഒരു അമിനോ അമ്ലത്തെ പ്രതിനിധീകരിക്കുന്നു. മൂന്നെണ്ണത്തിന്റെ അർത്ഥം 'പ്രോട്ടീൻ ശൃംഖല നിർത്തുക എന്നതാണ്. </a:t>
            </a:r>
          </a:p>
          <a:p>
            <a:r>
              <a:rPr lang="ml-IN" sz="1600" dirty="0" smtClean="0">
                <a:latin typeface="Meera" pitchFamily="34" charset="0"/>
                <a:cs typeface="Meera" pitchFamily="34" charset="0"/>
              </a:rPr>
              <a:t>ഒരോ മൂന്നക്ഷരര വാക്കിന്റേയും അർത്ഥമാണ് (ഏത് അമിനോ ആസിഡിനു വേണ്ടി നിലകൊള്ളുന്നു എന്നത്) ജനിതക കോഡ്. </a:t>
            </a:r>
            <a:endParaRPr lang="en-US" sz="1600" dirty="0" smtClean="0">
              <a:latin typeface="Meera" pitchFamily="34" charset="0"/>
              <a:cs typeface="Meera" pitchFamily="34" charset="0"/>
            </a:endParaRPr>
          </a:p>
          <a:p>
            <a:endParaRPr lang="ml-IN" sz="1600" dirty="0" smtClean="0">
              <a:latin typeface="Meera" pitchFamily="34" charset="0"/>
              <a:cs typeface="Meera" pitchFamily="34" charset="0"/>
            </a:endParaRPr>
          </a:p>
          <a:p>
            <a:r>
              <a:rPr lang="ml-IN" sz="1600" dirty="0" smtClean="0">
                <a:latin typeface="Meera" pitchFamily="34" charset="0"/>
                <a:cs typeface="Meera" pitchFamily="34" charset="0"/>
              </a:rPr>
              <a:t>ചിത്രത്തിൽ അകത്തെ വൃത്തത്തിൽ ഒന്നാം ന്യൂക്ളിയോടൈഡ്, അതിനു പുറത്ത് രണ്ടാം ന്യൂക്ളിയോടൈഡ് അതിനും പുറത്ത് മൂന്നാം ന്യൂക്ളിയോടൈഡ് എന്നിങ്ങനെ കാണാം. അപ്പോൾ ഉദാഹരണത്തിന് ആദ്യത്തേത് </a:t>
            </a:r>
            <a:r>
              <a:rPr lang="en-US" sz="1600" dirty="0" smtClean="0">
                <a:latin typeface="Meera" pitchFamily="34" charset="0"/>
                <a:cs typeface="Meera" pitchFamily="34" charset="0"/>
              </a:rPr>
              <a:t>G </a:t>
            </a:r>
            <a:r>
              <a:rPr lang="ml-IN" sz="1600" dirty="0" smtClean="0">
                <a:latin typeface="Meera" pitchFamily="34" charset="0"/>
                <a:cs typeface="Meera" pitchFamily="34" charset="0"/>
              </a:rPr>
              <a:t>പിന്നെ </a:t>
            </a:r>
            <a:r>
              <a:rPr lang="en-US" sz="1600" dirty="0" smtClean="0">
                <a:latin typeface="Meera" pitchFamily="34" charset="0"/>
                <a:cs typeface="Meera" pitchFamily="34" charset="0"/>
              </a:rPr>
              <a:t>T</a:t>
            </a:r>
            <a:r>
              <a:rPr lang="ml-IN" sz="1600" dirty="0" smtClean="0">
                <a:latin typeface="Meera" pitchFamily="34" charset="0"/>
                <a:cs typeface="Meera" pitchFamily="34" charset="0"/>
              </a:rPr>
              <a:t> പിന്നെ </a:t>
            </a:r>
            <a:r>
              <a:rPr lang="en-US" sz="1600" dirty="0" smtClean="0">
                <a:latin typeface="Meera" pitchFamily="34" charset="0"/>
                <a:cs typeface="Meera" pitchFamily="34" charset="0"/>
              </a:rPr>
              <a:t>C </a:t>
            </a:r>
            <a:r>
              <a:rPr lang="ml-IN" sz="1600" dirty="0" smtClean="0">
                <a:latin typeface="Meera" pitchFamily="34" charset="0"/>
                <a:cs typeface="Meera" pitchFamily="34" charset="0"/>
              </a:rPr>
              <a:t>എന്നാണെങ്കിൽ അതിന്നർത്ഥം</a:t>
            </a:r>
            <a:r>
              <a:rPr lang="en-US" sz="1600" dirty="0" smtClean="0">
                <a:latin typeface="Meera" pitchFamily="34" charset="0"/>
                <a:cs typeface="Meera" pitchFamily="34" charset="0"/>
              </a:rPr>
              <a:t> </a:t>
            </a:r>
            <a:r>
              <a:rPr lang="ml-IN" sz="1600" dirty="0" smtClean="0">
                <a:latin typeface="Meera" pitchFamily="34" charset="0"/>
                <a:cs typeface="Meera" pitchFamily="34" charset="0"/>
              </a:rPr>
              <a:t>വാലീൻ</a:t>
            </a:r>
            <a:r>
              <a:rPr lang="en-US" sz="1600" dirty="0" smtClean="0">
                <a:latin typeface="Meera" pitchFamily="34" charset="0"/>
                <a:cs typeface="Meera" pitchFamily="34" charset="0"/>
              </a:rPr>
              <a:t> (</a:t>
            </a:r>
            <a:r>
              <a:rPr lang="en-US" sz="1600" dirty="0" err="1" smtClean="0">
                <a:latin typeface="Meera" pitchFamily="34" charset="0"/>
                <a:cs typeface="Meera" pitchFamily="34" charset="0"/>
              </a:rPr>
              <a:t>Valine</a:t>
            </a:r>
            <a:r>
              <a:rPr lang="en-US" sz="1600" dirty="0" smtClean="0">
                <a:latin typeface="Meera" pitchFamily="34" charset="0"/>
                <a:cs typeface="Meera" pitchFamily="34" charset="0"/>
              </a:rPr>
              <a:t>) </a:t>
            </a:r>
            <a:r>
              <a:rPr lang="ml-IN" sz="1600" dirty="0" smtClean="0">
                <a:latin typeface="Meera" pitchFamily="34" charset="0"/>
                <a:cs typeface="Meera" pitchFamily="34" charset="0"/>
              </a:rPr>
              <a:t>എന്ന്</a:t>
            </a:r>
            <a:r>
              <a:rPr lang="en-US" sz="1600" dirty="0" smtClean="0">
                <a:latin typeface="Meera" pitchFamily="34" charset="0"/>
                <a:cs typeface="Meera" pitchFamily="34" charset="0"/>
              </a:rPr>
              <a:t>.</a:t>
            </a:r>
          </a:p>
          <a:p>
            <a:r>
              <a:rPr lang="en-US" sz="1600" dirty="0" smtClean="0">
                <a:latin typeface="Meera" pitchFamily="34" charset="0"/>
                <a:cs typeface="Meera" pitchFamily="34" charset="0"/>
              </a:rPr>
              <a:t>(</a:t>
            </a:r>
            <a:r>
              <a:rPr lang="ml-IN" sz="1600" dirty="0" smtClean="0">
                <a:latin typeface="Meera" pitchFamily="34" charset="0"/>
                <a:cs typeface="Meera" pitchFamily="34" charset="0"/>
              </a:rPr>
              <a:t>ചുവന്ന വരകൾ ശ്രദ്ധിക്കുക</a:t>
            </a:r>
            <a:r>
              <a:rPr lang="en-US" sz="1600" dirty="0" smtClean="0">
                <a:latin typeface="Meera" pitchFamily="34" charset="0"/>
                <a:cs typeface="Meera" pitchFamily="34" charset="0"/>
              </a:rPr>
              <a:t>)</a:t>
            </a:r>
          </a:p>
          <a:p>
            <a:endParaRPr lang="en-US" sz="1600" dirty="0" smtClean="0">
              <a:latin typeface="Meera" pitchFamily="34" charset="0"/>
              <a:cs typeface="Meera" pitchFamily="34" charset="0"/>
            </a:endParaRPr>
          </a:p>
          <a:p>
            <a:endParaRPr lang="en-US" dirty="0" smtClean="0"/>
          </a:p>
          <a:p>
            <a:endParaRPr lang="en-US" dirty="0" smtClean="0"/>
          </a:p>
          <a:p>
            <a:endParaRPr lang="en-IN" dirty="0"/>
          </a:p>
        </p:txBody>
      </p:sp>
      <p:sp>
        <p:nvSpPr>
          <p:cNvPr id="4" name="Slide Number Placeholder 3"/>
          <p:cNvSpPr>
            <a:spLocks noGrp="1"/>
          </p:cNvSpPr>
          <p:nvPr>
            <p:ph type="sldNum" sz="quarter" idx="10"/>
          </p:nvPr>
        </p:nvSpPr>
        <p:spPr/>
        <p:txBody>
          <a:bodyPr/>
          <a:lstStyle/>
          <a:p>
            <a:fld id="{D1A09ABF-182F-4247-9ABD-D55498EB92AD}" type="slidenum">
              <a:rPr lang="en-IN" smtClean="0"/>
              <a:pPr/>
              <a:t>14</a:t>
            </a:fld>
            <a:endParaRPr lang="en-I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ml-IN" sz="1800" dirty="0" smtClean="0">
                <a:latin typeface="Meera" pitchFamily="34" charset="0"/>
                <a:cs typeface="Meera" pitchFamily="34" charset="0"/>
              </a:rPr>
              <a:t>ഭൂമിയിലെ സ്വതന്ത്രമായി ജീവിക്കുന്ന കോടാനുകോടി വ്യത്യസ്തങ്ങളായ ജീവികളിലെല്ലാം തന്നെ ഈ ജനിതക കോഡ് ഒന്നു തന്നെയാണെന്നത് വലിയൊരു അത്ഭുതമായി തോന്നിയേക്കാം. ഇത് വിശദീകരിക്കാൻ ഒരു വഴി മാത്രമേയുള്ളൂ.. ഇന്നുള്ള എല്ലാ ജീവികളും ഇതേ ജനിതക ഭാഷ ഉപയോഗിച്ചിരുന്ന ഒരു പൊതു പൂർവികനിൽ നിന്ന് ഉണ്ടായതാണെന്ന് അന്ന് സങ്കൽപ്പിക്കുകയാണത്. </a:t>
            </a:r>
            <a:endParaRPr lang="en-IN" sz="1800" dirty="0">
              <a:latin typeface="Meera" pitchFamily="34" charset="0"/>
              <a:cs typeface="Meera" pitchFamily="34" charset="0"/>
            </a:endParaRPr>
          </a:p>
        </p:txBody>
      </p:sp>
      <p:sp>
        <p:nvSpPr>
          <p:cNvPr id="4" name="Slide Number Placeholder 3"/>
          <p:cNvSpPr>
            <a:spLocks noGrp="1"/>
          </p:cNvSpPr>
          <p:nvPr>
            <p:ph type="sldNum" sz="quarter" idx="10"/>
          </p:nvPr>
        </p:nvSpPr>
        <p:spPr/>
        <p:txBody>
          <a:bodyPr/>
          <a:lstStyle/>
          <a:p>
            <a:fld id="{D1A09ABF-182F-4247-9ABD-D55498EB92AD}" type="slidenum">
              <a:rPr lang="en-IN" smtClean="0"/>
              <a:pPr/>
              <a:t>15</a:t>
            </a:fld>
            <a:endParaRPr lang="en-I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ml-IN" sz="1600" dirty="0" smtClean="0">
                <a:latin typeface="Meera" pitchFamily="34" charset="0"/>
                <a:cs typeface="Meera" pitchFamily="34" charset="0"/>
              </a:rPr>
              <a:t>അമിനോ ആസിഡുകൾ, ഗ്ളൂക്കോസ്, റൈബോസ് തുടങ്ങിയ പഞ്ചസാരകൾ എന്നതു പോലെയൊക്കെയുള്ള കാർബണിക തന്മാത്രകൾ ഓരോന്നും ഒരേ ഘടനയാണെങ്കിൽ പോലും ബിംബവും കണ്ണാടിയിലെ പ്രതിബിംബവും എന്നോണം രണ്ടു തരത്തിൽ കാണാം </a:t>
            </a:r>
            <a:r>
              <a:rPr lang="en-US" sz="1600" dirty="0" smtClean="0">
                <a:latin typeface="Meera" pitchFamily="34" charset="0"/>
                <a:cs typeface="Meera" pitchFamily="34" charset="0"/>
              </a:rPr>
              <a:t>L</a:t>
            </a:r>
            <a:r>
              <a:rPr lang="ml-IN" sz="1600" dirty="0" smtClean="0">
                <a:latin typeface="Meera" pitchFamily="34" charset="0"/>
                <a:cs typeface="Meera" pitchFamily="34" charset="0"/>
              </a:rPr>
              <a:t> ഇടത് </a:t>
            </a:r>
            <a:r>
              <a:rPr lang="en-US" sz="1600" dirty="0" smtClean="0">
                <a:latin typeface="Meera" pitchFamily="34" charset="0"/>
                <a:cs typeface="Meera" pitchFamily="34" charset="0"/>
              </a:rPr>
              <a:t>D</a:t>
            </a:r>
            <a:r>
              <a:rPr lang="ml-IN" sz="1600" dirty="0" smtClean="0">
                <a:latin typeface="Meera" pitchFamily="34" charset="0"/>
                <a:cs typeface="Meera" pitchFamily="34" charset="0"/>
              </a:rPr>
              <a:t> വലത് എന്നിങ്ങനെ. പ്രകൃതിയിൽ, എല്ലാ ജീവികളിലും എല്ലായ്പ്പോഴും അമിനോ ആസിഡുകൾ </a:t>
            </a:r>
            <a:r>
              <a:rPr lang="en-US" sz="1600" dirty="0" smtClean="0">
                <a:latin typeface="Meera" pitchFamily="34" charset="0"/>
                <a:cs typeface="Meera" pitchFamily="34" charset="0"/>
              </a:rPr>
              <a:t>L</a:t>
            </a:r>
            <a:r>
              <a:rPr lang="ml-IN" sz="1600" dirty="0" smtClean="0">
                <a:latin typeface="Meera" pitchFamily="34" charset="0"/>
                <a:cs typeface="Meera" pitchFamily="34" charset="0"/>
              </a:rPr>
              <a:t> രൂപത്തിലും പഞ്ചസാരകൾ </a:t>
            </a:r>
            <a:r>
              <a:rPr lang="en-US" sz="1600" dirty="0" smtClean="0">
                <a:latin typeface="Meera" pitchFamily="34" charset="0"/>
                <a:cs typeface="Meera" pitchFamily="34" charset="0"/>
              </a:rPr>
              <a:t>D</a:t>
            </a:r>
            <a:r>
              <a:rPr lang="ml-IN" sz="1600" dirty="0" smtClean="0">
                <a:latin typeface="Meera" pitchFamily="34" charset="0"/>
                <a:cs typeface="Meera" pitchFamily="34" charset="0"/>
              </a:rPr>
              <a:t> രൂപത്തിലും മാത്രമേ കാണപ്പെടുന്നുള്ളൂ. . എല്ലാവരുടേയും പൊതുപൂർവികനിൽ </a:t>
            </a:r>
            <a:r>
              <a:rPr lang="en-US" sz="1600" dirty="0" smtClean="0">
                <a:latin typeface="Meera" pitchFamily="34" charset="0"/>
                <a:cs typeface="Meera" pitchFamily="34" charset="0"/>
              </a:rPr>
              <a:t>L</a:t>
            </a:r>
            <a:r>
              <a:rPr lang="ml-IN" sz="1600" dirty="0" smtClean="0">
                <a:latin typeface="Meera" pitchFamily="34" charset="0"/>
                <a:cs typeface="Meera" pitchFamily="34" charset="0"/>
              </a:rPr>
              <a:t> അമിനോ ആസിഡുകളും </a:t>
            </a:r>
            <a:r>
              <a:rPr lang="en-US" sz="1600" dirty="0" smtClean="0">
                <a:latin typeface="Meera" pitchFamily="34" charset="0"/>
                <a:cs typeface="Meera" pitchFamily="34" charset="0"/>
              </a:rPr>
              <a:t>D</a:t>
            </a:r>
            <a:r>
              <a:rPr lang="ml-IN" sz="1600" dirty="0" smtClean="0">
                <a:latin typeface="Meera" pitchFamily="34" charset="0"/>
                <a:cs typeface="Meera" pitchFamily="34" charset="0"/>
              </a:rPr>
              <a:t> പഞ്ചസാരകളും രൂപപ്പെടുത്താനുള്ള മെറ്റബോളിക് സങ്കേതങ്ങളാണ് ഉണ്ടായിരുന്നത് എന്നല്ലാതെ മറ്റെങ്ങനെയും ഇതിനെ വിശദീകരിക്കാൻ കഴിയില്ല.</a:t>
            </a:r>
            <a:endParaRPr lang="en-IN" sz="1600" dirty="0">
              <a:latin typeface="Meera" pitchFamily="34" charset="0"/>
              <a:cs typeface="Meera" pitchFamily="34" charset="0"/>
            </a:endParaRPr>
          </a:p>
        </p:txBody>
      </p:sp>
      <p:sp>
        <p:nvSpPr>
          <p:cNvPr id="4" name="Slide Number Placeholder 3"/>
          <p:cNvSpPr>
            <a:spLocks noGrp="1"/>
          </p:cNvSpPr>
          <p:nvPr>
            <p:ph type="sldNum" sz="quarter" idx="10"/>
          </p:nvPr>
        </p:nvSpPr>
        <p:spPr/>
        <p:txBody>
          <a:bodyPr/>
          <a:lstStyle/>
          <a:p>
            <a:fld id="{D1A09ABF-182F-4247-9ABD-D55498EB92AD}" type="slidenum">
              <a:rPr lang="en-IN" smtClean="0"/>
              <a:pPr/>
              <a:t>16</a:t>
            </a:fld>
            <a:endParaRPr lang="en-I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D1A09ABF-182F-4247-9ABD-D55498EB92AD}" type="slidenum">
              <a:rPr lang="en-IN" smtClean="0"/>
              <a:pPr/>
              <a:t>17</a:t>
            </a:fld>
            <a:endParaRPr lang="en-I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D1A09ABF-182F-4247-9ABD-D55498EB92AD}" type="slidenum">
              <a:rPr lang="en-IN" smtClean="0"/>
              <a:pPr/>
              <a:t>18</a:t>
            </a:fld>
            <a:endParaRPr lang="en-I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63C620-8829-40AA-8F2F-C5F6E9D72212}" type="slidenum">
              <a:rPr lang="en-US"/>
              <a:pPr/>
              <a:t>19</a:t>
            </a:fld>
            <a:endParaRPr lang="en-US"/>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endParaRPr lang="en-US" sz="16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l-IN" sz="1100" dirty="0" smtClean="0">
                <a:latin typeface="Meera" pitchFamily="34" charset="0"/>
                <a:cs typeface="Meera" pitchFamily="34" charset="0"/>
              </a:rPr>
              <a:t>ഈ പ്രപഞ്ചത്തിലെ ഏറ്റവും അത്ഭുതകരമായ പ്രതിഭാസമാണ്‌ ജീവൻ. ജീവന്റെ രഹസ്യം തേടിയുള്ള ഒരു അന്വേഷണമാണിത്.</a:t>
            </a:r>
            <a:r>
              <a:rPr lang="en-US" sz="1100" dirty="0" smtClean="0">
                <a:latin typeface="Meera" pitchFamily="34" charset="0"/>
                <a:cs typeface="Meera" pitchFamily="34" charset="0"/>
              </a:rPr>
              <a:t> </a:t>
            </a:r>
            <a:endParaRPr lang="ml-IN" dirty="0" smtClean="0"/>
          </a:p>
          <a:p>
            <a:endParaRPr lang="en-IN" dirty="0"/>
          </a:p>
        </p:txBody>
      </p:sp>
      <p:sp>
        <p:nvSpPr>
          <p:cNvPr id="4" name="Slide Number Placeholder 3"/>
          <p:cNvSpPr>
            <a:spLocks noGrp="1"/>
          </p:cNvSpPr>
          <p:nvPr>
            <p:ph type="sldNum" sz="quarter" idx="10"/>
          </p:nvPr>
        </p:nvSpPr>
        <p:spPr/>
        <p:txBody>
          <a:bodyPr/>
          <a:lstStyle/>
          <a:p>
            <a:fld id="{D1A09ABF-182F-4247-9ABD-D55498EB92AD}" type="slidenum">
              <a:rPr lang="en-IN" smtClean="0"/>
              <a:pPr/>
              <a:t>2</a:t>
            </a:fld>
            <a:endParaRPr lang="en-I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D1A09ABF-182F-4247-9ABD-D55498EB92AD}" type="slidenum">
              <a:rPr lang="en-IN" smtClean="0"/>
              <a:pPr/>
              <a:t>20</a:t>
            </a:fld>
            <a:endParaRPr lang="en-I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4C727F-6A2D-4714-9944-7AA0B044AEE2}" type="slidenum">
              <a:rPr lang="en-US"/>
              <a:pPr/>
              <a:t>21</a:t>
            </a:fld>
            <a:endParaRPr lang="en-US"/>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p:txBody>
          <a:bodyPr/>
          <a:lstStyle/>
          <a:p>
            <a:r>
              <a:rPr lang="en-US" sz="1600" dirty="0" smtClean="0"/>
              <a:t>.</a:t>
            </a:r>
            <a:endParaRPr lang="en-US" sz="160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C0A664-8D0E-43DD-AA19-48CF2A236473}" type="slidenum">
              <a:rPr lang="en-US"/>
              <a:pPr/>
              <a:t>22</a:t>
            </a:fld>
            <a:endParaRPr lang="en-US"/>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p:txBody>
          <a:bodyPr/>
          <a:lstStyle/>
          <a:p>
            <a:endParaRPr lang="en-US" sz="1600"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17095D-C426-454E-A4D7-AD052DC51BB5}" type="slidenum">
              <a:rPr lang="en-US"/>
              <a:pPr/>
              <a:t>23</a:t>
            </a:fld>
            <a:endParaRPr lang="en-US"/>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p:txBody>
          <a:bodyPr/>
          <a:lstStyle/>
          <a:p>
            <a:endParaRPr lang="en-US" sz="1600"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39CAA1-DED8-4415-BFDA-A0B078AA763B}" type="slidenum">
              <a:rPr lang="en-US"/>
              <a:pPr/>
              <a:t>24</a:t>
            </a:fld>
            <a:endParaRPr lang="en-US"/>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endParaRPr lang="en-US" sz="160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FF764F-BC66-4276-9F31-03F2639355E3}" type="slidenum">
              <a:rPr lang="en-US"/>
              <a:pPr/>
              <a:t>25</a:t>
            </a:fld>
            <a:endParaRPr lang="en-US"/>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p:txBody>
          <a:bodyPr/>
          <a:lstStyle/>
          <a:p>
            <a:endParaRPr lang="en-US" sz="1600"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7185D4-80E7-4FA7-8467-18AC25641BEB}" type="slidenum">
              <a:rPr lang="en-US"/>
              <a:pPr/>
              <a:t>26</a:t>
            </a:fld>
            <a:endParaRPr lang="en-US"/>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p:txBody>
          <a:bodyPr/>
          <a:lstStyle/>
          <a:p>
            <a:endParaRPr lang="en-US" sz="1600"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266803-982C-4396-848B-B6B885660A1C}" type="slidenum">
              <a:rPr lang="en-US"/>
              <a:pPr/>
              <a:t>27</a:t>
            </a:fld>
            <a:endParaRPr lang="en-US"/>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endParaRPr lang="en-US" sz="1600"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72481D-9191-43F9-8461-305F3A815FB6}" type="slidenum">
              <a:rPr lang="en-US"/>
              <a:pPr/>
              <a:t>28</a:t>
            </a:fld>
            <a:endParaRPr lang="en-US"/>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p:txBody>
          <a:bodyPr/>
          <a:lstStyle/>
          <a:p>
            <a:endParaRPr lang="en-US" sz="1600"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B5E6B0-4A3E-45D3-9E01-E38C49ECA79F}" type="slidenum">
              <a:rPr lang="en-US"/>
              <a:pPr/>
              <a:t>29</a:t>
            </a:fld>
            <a:endParaRPr lang="en-US"/>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p:txBody>
          <a:bodyPr/>
          <a:lstStyle/>
          <a:p>
            <a:endParaRPr lang="en-US" sz="16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l-IN" sz="1200" dirty="0" smtClean="0">
                <a:latin typeface="Meera" pitchFamily="34" charset="0"/>
                <a:cs typeface="Meera" pitchFamily="34" charset="0"/>
              </a:rPr>
              <a:t>ഭൂമിയിലെ വൈവിധ്യമാർന്ന ജീവനെയെല്ലാം കോർത്തിണക്കുന്ന കണ്ണികൾ എന്തെല്ലാമെന്നും അവയെല്ലാം എങ്ങനെ ഉണ്ടായി എന്നുമൊക്കെയുള്ളതിനെ പറ്റി ആധുനിക സയൻസിന്റെ കാഴ്ച്ചപ്പാടുകൾ ആണ്‌ ഇവിടെ അവതരിപ്പിക്കുന്നത്.</a:t>
            </a:r>
            <a:endParaRPr lang="en-US" sz="1200" dirty="0" smtClean="0">
              <a:latin typeface="Meera" pitchFamily="34" charset="0"/>
              <a:cs typeface="Meera" pitchFamily="34" charset="0"/>
            </a:endParaRPr>
          </a:p>
          <a:p>
            <a:endParaRPr lang="ml-IN" sz="1200" dirty="0" smtClean="0">
              <a:latin typeface="Meera" pitchFamily="34" charset="0"/>
              <a:cs typeface="Meera" pitchFamily="34" charset="0"/>
            </a:endParaRPr>
          </a:p>
          <a:p>
            <a:endParaRPr lang="ml-IN" smtClean="0"/>
          </a:p>
          <a:p>
            <a:endParaRPr lang="en-IN" dirty="0">
              <a:latin typeface="AnjaliOldLipi" pitchFamily="2" charset="0"/>
              <a:cs typeface="AnjaliOldLipi" pitchFamily="2" charset="0"/>
            </a:endParaRPr>
          </a:p>
        </p:txBody>
      </p:sp>
      <p:sp>
        <p:nvSpPr>
          <p:cNvPr id="4" name="Slide Number Placeholder 3"/>
          <p:cNvSpPr>
            <a:spLocks noGrp="1"/>
          </p:cNvSpPr>
          <p:nvPr>
            <p:ph type="sldNum" sz="quarter" idx="10"/>
          </p:nvPr>
        </p:nvSpPr>
        <p:spPr/>
        <p:txBody>
          <a:bodyPr/>
          <a:lstStyle/>
          <a:p>
            <a:fld id="{D1A09ABF-182F-4247-9ABD-D55498EB92AD}" type="slidenum">
              <a:rPr lang="en-IN" smtClean="0"/>
              <a:pPr/>
              <a:t>3</a:t>
            </a:fld>
            <a:endParaRPr lang="en-IN"/>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B5E6B0-4A3E-45D3-9E01-E38C49ECA79F}" type="slidenum">
              <a:rPr lang="en-US"/>
              <a:pPr/>
              <a:t>30</a:t>
            </a:fld>
            <a:endParaRPr lang="en-US"/>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p:txBody>
          <a:bodyPr/>
          <a:lstStyle/>
          <a:p>
            <a:endParaRPr lang="en-US" sz="1600"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D1A09ABF-182F-4247-9ABD-D55498EB92AD}" type="slidenum">
              <a:rPr lang="en-IN" smtClean="0"/>
              <a:pPr/>
              <a:t>31</a:t>
            </a:fld>
            <a:endParaRPr lang="en-IN"/>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D1A09ABF-182F-4247-9ABD-D55498EB92AD}" type="slidenum">
              <a:rPr lang="en-IN" smtClean="0"/>
              <a:pPr/>
              <a:t>32</a:t>
            </a:fld>
            <a:endParaRPr lang="en-IN"/>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D1A09ABF-182F-4247-9ABD-D55498EB92AD}" type="slidenum">
              <a:rPr lang="en-IN" smtClean="0"/>
              <a:pPr/>
              <a:t>33</a:t>
            </a:fld>
            <a:endParaRPr lang="en-IN"/>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D1A09ABF-182F-4247-9ABD-D55498EB92AD}" type="slidenum">
              <a:rPr lang="en-IN" smtClean="0"/>
              <a:pPr/>
              <a:t>34</a:t>
            </a:fld>
            <a:endParaRPr lang="en-IN"/>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D1A09ABF-182F-4247-9ABD-D55498EB92AD}" type="slidenum">
              <a:rPr lang="en-IN" smtClean="0"/>
              <a:pPr/>
              <a:t>35</a:t>
            </a:fld>
            <a:endParaRPr lang="en-IN"/>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D1A09ABF-182F-4247-9ABD-D55498EB92AD}" type="slidenum">
              <a:rPr lang="en-IN" smtClean="0"/>
              <a:pPr/>
              <a:t>36</a:t>
            </a:fld>
            <a:endParaRPr lang="en-IN"/>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D1A09ABF-182F-4247-9ABD-D55498EB92AD}" type="slidenum">
              <a:rPr lang="en-IN" smtClean="0"/>
              <a:pPr/>
              <a:t>37</a:t>
            </a:fld>
            <a:endParaRPr lang="en-IN"/>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D1A09ABF-182F-4247-9ABD-D55498EB92AD}" type="slidenum">
              <a:rPr lang="en-IN" smtClean="0"/>
              <a:pPr/>
              <a:t>38</a:t>
            </a:fld>
            <a:endParaRPr lang="en-IN"/>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D1A09ABF-182F-4247-9ABD-D55498EB92AD}" type="slidenum">
              <a:rPr lang="en-IN" smtClean="0"/>
              <a:pPr/>
              <a:t>39</a:t>
            </a:fld>
            <a:endParaRPr lang="en-I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C8C886A-BA6E-409C-98BE-73E661C7BE73}" type="slidenum">
              <a:rPr lang="en-US" smtClean="0"/>
              <a:pPr/>
              <a:t>4</a:t>
            </a:fld>
            <a:endParaRPr lang="en-US" smtClean="0"/>
          </a:p>
        </p:txBody>
      </p:sp>
      <p:sp>
        <p:nvSpPr>
          <p:cNvPr id="1761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61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ml-IN" sz="1600" dirty="0" smtClean="0">
                <a:latin typeface="Meera" pitchFamily="34" charset="0"/>
                <a:cs typeface="Meera" pitchFamily="34" charset="0"/>
              </a:rPr>
              <a:t>എന്താണ്‌ അമീബയും ബാക്ടീരിയയും മരങ്ങളും മത്സ്യവും പക്ഷിയും നമ്മളും ഒക്കെ തമ്മിലുള്ള ഏറ്റവും അടിസ്ഥാനപരമായ സാമ്യത?</a:t>
            </a:r>
          </a:p>
          <a:p>
            <a:pPr eaLnBrk="1" hangingPunct="1">
              <a:spcBef>
                <a:spcPct val="0"/>
              </a:spcBef>
            </a:pPr>
            <a:endParaRPr lang="ml-IN" sz="1600" dirty="0" smtClean="0">
              <a:latin typeface="Meera" pitchFamily="34" charset="0"/>
              <a:cs typeface="Meera" pitchFamily="34" charset="0"/>
            </a:endParaRPr>
          </a:p>
          <a:p>
            <a:pPr eaLnBrk="1" hangingPunct="1">
              <a:spcBef>
                <a:spcPct val="0"/>
              </a:spcBef>
            </a:pPr>
            <a:endParaRPr lang="ml-IN" sz="1600" dirty="0" smtClean="0">
              <a:latin typeface="Meera" pitchFamily="34" charset="0"/>
              <a:cs typeface="Meera"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D1A09ABF-182F-4247-9ABD-D55498EB92AD}" type="slidenum">
              <a:rPr lang="en-IN" smtClean="0"/>
              <a:pPr/>
              <a:t>40</a:t>
            </a:fld>
            <a:endParaRPr lang="en-IN"/>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D1A09ABF-182F-4247-9ABD-D55498EB92AD}" type="slidenum">
              <a:rPr lang="en-IN" smtClean="0"/>
              <a:pPr/>
              <a:t>41</a:t>
            </a:fld>
            <a:endParaRPr lang="en-IN"/>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D1A09ABF-182F-4247-9ABD-D55498EB92AD}" type="slidenum">
              <a:rPr lang="en-IN" smtClean="0"/>
              <a:pPr/>
              <a:t>42</a:t>
            </a:fld>
            <a:endParaRPr lang="en-IN"/>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D1A09ABF-182F-4247-9ABD-D55498EB92AD}" type="slidenum">
              <a:rPr lang="en-IN" smtClean="0"/>
              <a:pPr/>
              <a:t>43</a:t>
            </a:fld>
            <a:endParaRPr lang="en-IN"/>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D1A09ABF-182F-4247-9ABD-D55498EB92AD}" type="slidenum">
              <a:rPr lang="en-IN" smtClean="0"/>
              <a:pPr/>
              <a:t>44</a:t>
            </a:fld>
            <a:endParaRPr lang="en-IN"/>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D1A09ABF-182F-4247-9ABD-D55498EB92AD}" type="slidenum">
              <a:rPr lang="en-IN" smtClean="0"/>
              <a:pPr/>
              <a:t>45</a:t>
            </a:fld>
            <a:endParaRPr lang="en-IN"/>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D1A09ABF-182F-4247-9ABD-D55498EB92AD}" type="slidenum">
              <a:rPr lang="en-IN" smtClean="0"/>
              <a:pPr/>
              <a:t>46</a:t>
            </a:fld>
            <a:endParaRPr lang="en-IN"/>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D1A09ABF-182F-4247-9ABD-D55498EB92AD}" type="slidenum">
              <a:rPr lang="en-IN" smtClean="0"/>
              <a:pPr/>
              <a:t>47</a:t>
            </a:fld>
            <a:endParaRPr lang="en-IN"/>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D1A09ABF-182F-4247-9ABD-D55498EB92AD}" type="slidenum">
              <a:rPr lang="en-IN" smtClean="0"/>
              <a:pPr/>
              <a:t>48</a:t>
            </a:fld>
            <a:endParaRPr lang="en-IN"/>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D1A09ABF-182F-4247-9ABD-D55498EB92AD}" type="slidenum">
              <a:rPr lang="en-IN" smtClean="0"/>
              <a:pPr/>
              <a:t>49</a:t>
            </a:fld>
            <a:endParaRPr lang="en-I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ml-IN" dirty="0" smtClean="0"/>
              <a:t>ലോകത്തിലെ ജീവനുള്ള എല്ലാം തന്നെ കോശങ്ങളാൽ നിർമിതമാണ്‌. മൈക്രോസ്കോപ്പിലൂടെ കോർക്ക് മരത്തിൽ ആദ്യമായി കോശങ്ങളെ കണ്ടതും അവയ്ക്ക് സെൽ എന്ന നാമം നല്കിയതും ഇംഗ്ളീഷുകാരനായ റോബർട്ട് ഹൂക്ക് ആണ്‌. </a:t>
            </a:r>
            <a:endParaRPr lang="en-IN" dirty="0"/>
          </a:p>
        </p:txBody>
      </p:sp>
      <p:sp>
        <p:nvSpPr>
          <p:cNvPr id="4" name="Slide Number Placeholder 3"/>
          <p:cNvSpPr>
            <a:spLocks noGrp="1"/>
          </p:cNvSpPr>
          <p:nvPr>
            <p:ph type="sldNum" sz="quarter" idx="10"/>
          </p:nvPr>
        </p:nvSpPr>
        <p:spPr/>
        <p:txBody>
          <a:bodyPr/>
          <a:lstStyle/>
          <a:p>
            <a:fld id="{D1A09ABF-182F-4247-9ABD-D55498EB92AD}" type="slidenum">
              <a:rPr lang="en-IN" smtClean="0"/>
              <a:pPr/>
              <a:t>5</a:t>
            </a:fld>
            <a:endParaRPr lang="en-IN"/>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D1A09ABF-182F-4247-9ABD-D55498EB92AD}" type="slidenum">
              <a:rPr lang="en-IN" smtClean="0"/>
              <a:pPr/>
              <a:t>50</a:t>
            </a:fld>
            <a:endParaRPr lang="en-IN"/>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D1A09ABF-182F-4247-9ABD-D55498EB92AD}" type="slidenum">
              <a:rPr lang="en-IN" smtClean="0"/>
              <a:pPr/>
              <a:t>51</a:t>
            </a:fld>
            <a:endParaRPr lang="en-IN"/>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814F77-86E0-4D2F-9480-F9C48E7F32D3}" type="slidenum">
              <a:rPr lang="en-US"/>
              <a:pPr/>
              <a:t>52</a:t>
            </a:fld>
            <a:endParaRPr lang="en-US"/>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en-US" sz="1600"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D1A09ABF-182F-4247-9ABD-D55498EB92AD}" type="slidenum">
              <a:rPr lang="en-IN" smtClean="0"/>
              <a:pPr/>
              <a:t>53</a:t>
            </a:fld>
            <a:endParaRPr lang="en-IN"/>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D1A09ABF-182F-4247-9ABD-D55498EB92AD}" type="slidenum">
              <a:rPr lang="en-IN" smtClean="0"/>
              <a:pPr/>
              <a:t>54</a:t>
            </a:fld>
            <a:endParaRPr lang="en-IN"/>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6867D0-E118-43C5-9A48-00E927945536}" type="slidenum">
              <a:rPr lang="en-US"/>
              <a:pPr/>
              <a:t>55</a:t>
            </a:fld>
            <a:endParaRPr lang="en-US"/>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p:txBody>
          <a:bodyPr/>
          <a:lstStyle/>
          <a:p>
            <a:endParaRPr lang="en-US" sz="1600"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709154-819E-4AD6-8236-1E0737FDD5B6}" type="slidenum">
              <a:rPr lang="en-US"/>
              <a:pPr/>
              <a:t>56</a:t>
            </a:fld>
            <a:endParaRPr lang="en-US"/>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l-IN" sz="1400" dirty="0" smtClean="0">
                <a:latin typeface="Meera" pitchFamily="34" charset="0"/>
                <a:cs typeface="Meera" pitchFamily="34" charset="0"/>
              </a:rPr>
              <a:t>ജീവികളിൽ കാണുന്ന പല അവയവങ്ങളുടേയും മേന്മ സൃഷ്ടിയുടെ തെളിവായി ചൂണ്ടിക്കാണിക്കപ്പെടാറുണ്ട്. ഉദാഹരണത്തിന് നമ്മുടെ കണ്ണു പോലുള്ള ഒരു സങ്കീർണവും ഉത്തമവുമായ അവയവം ഒരു സൃഷ്ടാവില്ലാതെ പ്രകൃതി നിർധാരണത്തിലൂടെ മാത്രം ഉണ്ടാക്കാൻ കഴിയില്ല എന്ന് വാദിക്കപ്പെട്ടിട്ടുണ്ട്. </a:t>
            </a:r>
          </a:p>
          <a:p>
            <a:pPr marL="0" marR="0" indent="0" algn="l" defTabSz="914400" rtl="0" eaLnBrk="1" fontAlgn="auto" latinLnBrk="0" hangingPunct="1">
              <a:lnSpc>
                <a:spcPct val="100000"/>
              </a:lnSpc>
              <a:spcBef>
                <a:spcPts val="0"/>
              </a:spcBef>
              <a:spcAft>
                <a:spcPts val="0"/>
              </a:spcAft>
              <a:buClrTx/>
              <a:buSzTx/>
              <a:buFontTx/>
              <a:buNone/>
              <a:tabLst/>
              <a:defRPr/>
            </a:pPr>
            <a:r>
              <a:rPr lang="ml-IN" sz="1400" dirty="0" smtClean="0">
                <a:latin typeface="Meera" pitchFamily="34" charset="0"/>
                <a:cs typeface="Meera" pitchFamily="34" charset="0"/>
              </a:rPr>
              <a:t>യഥാർത്ഥത്തിൽ അത്ര ഉത്തമമാണോ നമൂടെ കണ്ണുകൾ? താഴെയുള്ള ചിത്രത്തിൽ കാണുന്നതു പോലെ മനുഷ്യന്റെ കണ്ണുകളിൽ പ്രകാശം പതിയുന്നതിനു മുന്നിലൂടെയാണ് സെൻസർ കോശങ്ങളിൽ നിന്ന് ഉത്ഭവിക്കുന്ന നാഡികൾ പോകുന്നത്. അവ കൂടിച്ചേരുന്ന ബ്ളൈൻഡ് സ്പോട്ട് എന്ന സ്ഥലത്ത് പ്രകാശം വീണാൽ അതു കാണുകയുമില്ല. ചുരുക്കത്തിൽ, താഴെയുള്ള ചിത്രത്തിൽ കാണുന്നതു പോലെ മൈക്രോഫോൺ തിരിച്ചു പിടിച്ചു പാടുന്നതു പോലെ! </a:t>
            </a:r>
          </a:p>
          <a:p>
            <a:pPr marL="0" marR="0" indent="0" algn="l" defTabSz="914400" rtl="0" eaLnBrk="1" fontAlgn="auto" latinLnBrk="0" hangingPunct="1">
              <a:lnSpc>
                <a:spcPct val="100000"/>
              </a:lnSpc>
              <a:spcBef>
                <a:spcPts val="0"/>
              </a:spcBef>
              <a:spcAft>
                <a:spcPts val="0"/>
              </a:spcAft>
              <a:buClrTx/>
              <a:buSzTx/>
              <a:buFontTx/>
              <a:buNone/>
              <a:tabLst/>
              <a:defRPr/>
            </a:pPr>
            <a:r>
              <a:rPr lang="ml-IN" sz="1400" dirty="0" smtClean="0">
                <a:latin typeface="Meera" pitchFamily="34" charset="0"/>
                <a:cs typeface="Meera" pitchFamily="34" charset="0"/>
              </a:rPr>
              <a:t>മനുഷ്യന്റെ കണ്ണ് സൃഷ്ടാവാണ് രൂപകൽപ്പന ചെയ്തതെങ്കിൽ അതൊരു മോശം ഡിസൈൻ ആയിപ്പോയി എന്നു പറയേണ്ടി വരും.</a:t>
            </a:r>
          </a:p>
          <a:p>
            <a:pPr marL="0" marR="0" indent="0" algn="l" defTabSz="914400" rtl="0" eaLnBrk="1" fontAlgn="auto" latinLnBrk="0" hangingPunct="1">
              <a:lnSpc>
                <a:spcPct val="100000"/>
              </a:lnSpc>
              <a:spcBef>
                <a:spcPts val="0"/>
              </a:spcBef>
              <a:spcAft>
                <a:spcPts val="0"/>
              </a:spcAft>
              <a:buClrTx/>
              <a:buSzTx/>
              <a:buFontTx/>
              <a:buNone/>
              <a:tabLst/>
              <a:defRPr/>
            </a:pPr>
            <a:r>
              <a:rPr lang="ml-IN" sz="1400" dirty="0" smtClean="0">
                <a:latin typeface="Meera" pitchFamily="34" charset="0"/>
                <a:cs typeface="Meera" pitchFamily="34" charset="0"/>
              </a:rPr>
              <a:t>നേരെ മറിച്ച്, നീരാളി, കണവ എന്നിവയുടെ ഒക്കെ കണ്ണുകൾ എത്രയോ മെച്ചപ്പെട്ട മാതൃകയാണ്. അതിൽ പ്രകാശം പതിക്കുന്ന റെറ്റിനയിൽ നിന്ന് പിന്നോട്ടാണ് നാഡികൾ പോകുന്നത്. </a:t>
            </a:r>
          </a:p>
          <a:p>
            <a:pPr marL="0" marR="0" indent="0" algn="l" defTabSz="914400" rtl="0" eaLnBrk="1" fontAlgn="auto" latinLnBrk="0" hangingPunct="1">
              <a:lnSpc>
                <a:spcPct val="100000"/>
              </a:lnSpc>
              <a:spcBef>
                <a:spcPts val="0"/>
              </a:spcBef>
              <a:spcAft>
                <a:spcPts val="0"/>
              </a:spcAft>
              <a:buClrTx/>
              <a:buSzTx/>
              <a:buFontTx/>
              <a:buNone/>
              <a:tabLst/>
              <a:defRPr/>
            </a:pPr>
            <a:r>
              <a:rPr lang="ml-IN" sz="1400" dirty="0" smtClean="0">
                <a:latin typeface="Meera" pitchFamily="34" charset="0"/>
                <a:cs typeface="Meera" pitchFamily="34" charset="0"/>
              </a:rPr>
              <a:t>സ്രഷ്ടാവിൽ നിന്ന് വ്യത്യസ്തമായി പ്രകൃതി നിർധാരണത്തിൽ ഒരു കാര്യം നേടാനായി മറ്റു കാര്യങ്ങളിൽ വിട്ടുവീഴ്ച്ച ചെയ്യേണ്ടി വരുന്നു. നമ്മുടെ കണ്ണു തന്നെ അതിനുള്ള നല്ല ഉദാഹരണം. </a:t>
            </a:r>
          </a:p>
          <a:p>
            <a:pPr marL="0" marR="0" indent="0" algn="l" defTabSz="914400" rtl="0" eaLnBrk="1" fontAlgn="auto" latinLnBrk="0" hangingPunct="1">
              <a:lnSpc>
                <a:spcPct val="100000"/>
              </a:lnSpc>
              <a:spcBef>
                <a:spcPts val="0"/>
              </a:spcBef>
              <a:spcAft>
                <a:spcPts val="0"/>
              </a:spcAft>
              <a:buClrTx/>
              <a:buSzTx/>
              <a:buFontTx/>
              <a:buNone/>
              <a:tabLst/>
              <a:defRPr/>
            </a:pPr>
            <a:endParaRPr lang="ml-IN" sz="1400" dirty="0" smtClean="0">
              <a:latin typeface="Meera" pitchFamily="34" charset="0"/>
              <a:cs typeface="Meera"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3B61AB-B294-45AF-BB80-A1FE9944B589}" type="slidenum">
              <a:rPr lang="en-US"/>
              <a:pPr/>
              <a:t>57</a:t>
            </a:fld>
            <a:endParaRPr lang="en-US"/>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r>
              <a:rPr lang="ml-IN" sz="1600" dirty="0" smtClean="0">
                <a:latin typeface="Meera" pitchFamily="34" charset="0"/>
                <a:cs typeface="Meera" pitchFamily="34" charset="0"/>
              </a:rPr>
              <a:t>കണ്ണു പോലെയുള്ള സങ്കിർണമായ അവയവം മുഴുവൻ ഉണ്ടെങ്കിലേ പ്രവർത്തിക്കൂ എന്നും അതു കൊണ്ട് പ്രകൃതി നിർധാരണത്തിലൂടെ കാൽ കണ്ണു അര കണ്ണുമൊക്കെയായി ഘട്ടം ഘട്ടം ആയി എങ്ങനെ തെരഞ്ഞെടുക്കപ്പെടുമെന്നുമാണ് പരിണാമവിരുദ്ധരുടെ മറ്റൊരു ചോദ്യം. </a:t>
            </a:r>
          </a:p>
          <a:p>
            <a:r>
              <a:rPr lang="ml-IN" sz="1600" dirty="0" smtClean="0">
                <a:latin typeface="Meera" pitchFamily="34" charset="0"/>
                <a:cs typeface="Meera" pitchFamily="34" charset="0"/>
              </a:rPr>
              <a:t>ഇന്ന് നീരാളിയുടേയും സസ്തനികളുടേയും മറ്റും സങ്കീർണമായ കണ്ണ് ഉണ്ടാവുന്നതിന്റെ പല ഘട്ടങ്ങൾ പല ജീവികളിലായി കാണിക്കപ്പെട്ടിട്ടുണ്ട്. പ്രകാശം എവിടെ നിന്നു വരുന്നു എന്നു മാത്രമറിയാൻ കഴിയുന്ന സെൻസർ കോശങ്ങൾ ഉള്ള ജീവി മുതൽ പല ഘട്ടങ്ങൾ ചിത്രത്തിൽ കാണിച്ചിരിക്കുന്നു. ഇവ ഓരോന്നും ഉള്ള ജീവികൾക്ക് കൂടുതൽ അതിജീവനശക്തി നൽകുന്നതായിരുന്നു ഓരോ മാറ്റവും. വിഭജിക്കാൻ കഴിയാത്ത അതിസങ്കീർണത (</a:t>
            </a:r>
            <a:r>
              <a:rPr lang="en-US" sz="1600" dirty="0" smtClean="0">
                <a:latin typeface="Meera" pitchFamily="34" charset="0"/>
                <a:cs typeface="Meera" pitchFamily="34" charset="0"/>
              </a:rPr>
              <a:t>Irreducible complexity</a:t>
            </a:r>
            <a:r>
              <a:rPr lang="ml-IN" sz="1600" dirty="0" smtClean="0">
                <a:latin typeface="Meera" pitchFamily="34" charset="0"/>
                <a:cs typeface="Meera" pitchFamily="34" charset="0"/>
              </a:rPr>
              <a:t>) എന്ന പരിണാമ വിരുദ്ധ സിദ്ധാന്തം പോള്ളയാണെന്ന് അങ്ങിനെ തെളിയിക്കപ്പെട്ടിരിക്കുന്നു</a:t>
            </a:r>
            <a:r>
              <a:rPr lang="ml-IN" dirty="0" smtClean="0"/>
              <a:t>.</a:t>
            </a:r>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634563-2D07-4772-9F93-5FE786C7F646}" type="slidenum">
              <a:rPr lang="en-US"/>
              <a:pPr/>
              <a:t>58</a:t>
            </a:fld>
            <a:endParaRPr lang="en-US"/>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r>
              <a:rPr lang="ml-IN" sz="1600" dirty="0" smtClean="0">
                <a:latin typeface="Meera" pitchFamily="34" charset="0"/>
                <a:cs typeface="Meera" pitchFamily="34" charset="0"/>
              </a:rPr>
              <a:t>മോശം ഡിസൈനിന്റെ മറ്റൊരു ഉദാഹരണമാണ് സസ്തനികളിൽ ശബ്ദനാളത്തിനെ ഉത്തെജിപ്പിക്കുന്ന റിക്കറന്റ് ലാരിൻജ്യൽ നാഡി. മത്സ്യങ്ങളിൽ ഈ നാഡി തലച്ചോറിൽ നിന്ന് നേരിട്ട് ചെറിയൊരു ദൂരം സഞ്ചരിച്ച് ചെകിളയിലെത്തുന്നു. പോകുന്ന വഴി അത് ആറാമത്തെ ധമനിയെ ചുറ്റുന്നു. ഉഭയജീവികളും സസ്തനികളുമാവുമ്പോഴേക്ക് ഹൃദയവും ആറാമത്തെ ധമനിയും  ഏറെ താഴോട്ട് മാറുന്നു. റിക്കറന്റ് ലാരിൻജ്യൽ നാഡിക്ക് താഴോട്ട് പോയി ധമനിയെ ചുറ്റി വീണ്ടും മുകളിലോട്ട് ശബ്ദനാളത്തിലേക്ക് എത്തേണ്ട സ്ഥിതി വരുന്നു. ഒരു ജിറാഫിന് ഏതാനും അടി തന്നെ ഇങ്ങനെ വളഞ്ഞെത്തേണ്ട ഗതി വരുന്നത് ഏതായാലും ബുദ്ധിപൂർവമായ സൃഷ്ടിയല്ല</a:t>
            </a:r>
            <a:r>
              <a:rPr lang="en-US" dirty="0" smtClean="0"/>
              <a:t> (Intelligent design)</a:t>
            </a:r>
            <a:r>
              <a:rPr lang="ml-IN" dirty="0" smtClean="0"/>
              <a:t>.</a:t>
            </a:r>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E83583-5AFB-465B-922C-1B56AFC6607D}" type="slidenum">
              <a:rPr lang="en-US"/>
              <a:pPr/>
              <a:t>59</a:t>
            </a:fld>
            <a:endParaRPr lang="en-US"/>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ml-IN" sz="1800" dirty="0" smtClean="0">
                <a:latin typeface="Meera" pitchFamily="34" charset="0"/>
                <a:cs typeface="Meera" pitchFamily="34" charset="0"/>
              </a:rPr>
              <a:t>പത്തൊമ്പതാം നൂറ്റാണ്ടിൽ ജീവിച്ചിരുന്ന ഈ മൂന്നു ജർമൻകാരാണ്‌ കോശസിദ്ധാന്തതത്തിന്റെ ഉപജ്ഞാതാക്കൾ. എല്ലാ സസ്യങ്ങളും കോശങ്ങളാൽ നിർമിതമാണെന്ന് മത്തയാസ് ഷ്ളീഡനും എല്ലാ ജന്തുക്കൾക്കും ഇതു ബാധകമാണെന്ന് തിയൊഡോർ ഷ്വാനും കണ്ടെത്തി. ആധുനിക വൈദ്യശാസ്ത്ര ചരിത്രത്തിലെ അതികായന്മാരിലൊരാളായ റുഡോൾഫ് ഫിർക്കോ കോശങ്ങൾ കോശങ്ങളിൽ നിന്നു മാത്രമേ ഉണ്ടാവൂ എന്നും സമർത്ഥിച്ചു </a:t>
            </a:r>
            <a:endParaRPr lang="en-IN" sz="1800" dirty="0">
              <a:latin typeface="Meera" pitchFamily="34" charset="0"/>
              <a:cs typeface="Meera" pitchFamily="34" charset="0"/>
            </a:endParaRPr>
          </a:p>
        </p:txBody>
      </p:sp>
      <p:sp>
        <p:nvSpPr>
          <p:cNvPr id="4" name="Slide Number Placeholder 3"/>
          <p:cNvSpPr>
            <a:spLocks noGrp="1"/>
          </p:cNvSpPr>
          <p:nvPr>
            <p:ph type="sldNum" sz="quarter" idx="10"/>
          </p:nvPr>
        </p:nvSpPr>
        <p:spPr/>
        <p:txBody>
          <a:bodyPr/>
          <a:lstStyle/>
          <a:p>
            <a:fld id="{D1A09ABF-182F-4247-9ABD-D55498EB92AD}" type="slidenum">
              <a:rPr lang="en-IN" smtClean="0"/>
              <a:pPr/>
              <a:t>6</a:t>
            </a:fld>
            <a:endParaRPr lang="en-IN"/>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86FE60-A6D2-495E-B255-AA2097A346A2}" type="slidenum">
              <a:rPr lang="en-US"/>
              <a:pPr/>
              <a:t>60</a:t>
            </a:fld>
            <a:endParaRPr lang="en-US"/>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50E7E370-6FA3-4DEC-BEE6-4371CF56082A}"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50E7E370-6FA3-4DEC-BEE6-4371CF56082A}" type="slidenum">
              <a:rPr lang="en-US" smtClean="0"/>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50E7E370-6FA3-4DEC-BEE6-4371CF56082A}"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50E7E370-6FA3-4DEC-BEE6-4371CF56082A}"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D1A09ABF-182F-4247-9ABD-D55498EB92AD}" type="slidenum">
              <a:rPr lang="en-IN" smtClean="0"/>
              <a:pPr/>
              <a:t>65</a:t>
            </a:fld>
            <a:endParaRPr lang="en-IN"/>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l-IN" sz="1200" dirty="0" smtClean="0">
                <a:latin typeface="Meera" pitchFamily="34" charset="0"/>
                <a:cs typeface="Meera" pitchFamily="34" charset="0"/>
              </a:rPr>
              <a:t>ഭൂമിയിലെ വൈവിധ്യമാർന്ന ജീവനെയെല്ലാം കോർത്തിണക്കുന്ന കണ്ണികൾ എന്തെല്ലാമെന്നും അവയെല്ലാം എങ്ങനെ ഉണ്ടായി എന്നുമൊക്കെയുള്ളതിനെ പറ്റി ആധുനിക സയൻസിന്റെ കാഴ്ച്ചപ്പാടുകൾ ആണ്‌ ഇവിടെ അവതരിപ്പിക്കുന്നത്.</a:t>
            </a:r>
            <a:endParaRPr lang="en-US" sz="1200" dirty="0" smtClean="0">
              <a:latin typeface="Meera" pitchFamily="34" charset="0"/>
              <a:cs typeface="Meera" pitchFamily="34" charset="0"/>
            </a:endParaRPr>
          </a:p>
          <a:p>
            <a:endParaRPr lang="ml-IN" sz="1200" dirty="0" smtClean="0">
              <a:latin typeface="Meera" pitchFamily="34" charset="0"/>
              <a:cs typeface="Meera" pitchFamily="34" charset="0"/>
            </a:endParaRPr>
          </a:p>
          <a:p>
            <a:endParaRPr lang="ml-IN" smtClean="0"/>
          </a:p>
          <a:p>
            <a:endParaRPr lang="en-IN" dirty="0">
              <a:latin typeface="AnjaliOldLipi" pitchFamily="2" charset="0"/>
              <a:cs typeface="AnjaliOldLipi" pitchFamily="2" charset="0"/>
            </a:endParaRPr>
          </a:p>
        </p:txBody>
      </p:sp>
      <p:sp>
        <p:nvSpPr>
          <p:cNvPr id="4" name="Slide Number Placeholder 3"/>
          <p:cNvSpPr>
            <a:spLocks noGrp="1"/>
          </p:cNvSpPr>
          <p:nvPr>
            <p:ph type="sldNum" sz="quarter" idx="10"/>
          </p:nvPr>
        </p:nvSpPr>
        <p:spPr/>
        <p:txBody>
          <a:bodyPr/>
          <a:lstStyle/>
          <a:p>
            <a:fld id="{D1A09ABF-182F-4247-9ABD-D55498EB92AD}" type="slidenum">
              <a:rPr lang="en-IN" smtClean="0"/>
              <a:pPr/>
              <a:t>66</a:t>
            </a:fld>
            <a:endParaRPr lang="en-I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l-IN" sz="1800" dirty="0" smtClean="0">
                <a:latin typeface="Meera" pitchFamily="34" charset="0"/>
                <a:cs typeface="Meera" pitchFamily="34" charset="0"/>
              </a:rPr>
              <a:t>എല്ലാ കോശങ്ങളിലും കോശദ്രവം സമാന ഘടനയുള്ള സ്തരത്താൽ ആവരണം ചെയ്യപ്പെട്ടിരിക്കുന്നു. </a:t>
            </a:r>
          </a:p>
          <a:p>
            <a:r>
              <a:rPr lang="ml-IN" sz="1800" dirty="0" smtClean="0">
                <a:latin typeface="Meera" pitchFamily="34" charset="0"/>
                <a:cs typeface="Meera" pitchFamily="34" charset="0"/>
              </a:rPr>
              <a:t>എല്ലാ കോശങ്ങളിലും  ജനിതക സന്ദേശം വഹിക്കുന്ന ഡി.എൻ.എ ഉണ്ട്‌</a:t>
            </a:r>
          </a:p>
          <a:p>
            <a:r>
              <a:rPr lang="ml-IN" sz="1800" dirty="0" smtClean="0">
                <a:latin typeface="Meera" pitchFamily="34" charset="0"/>
                <a:cs typeface="Meera" pitchFamily="34" charset="0"/>
              </a:rPr>
              <a:t> എല്ലാ കോശങ്ങളിലും സമാനമായ അടിസ്ഥാന ഘടനയുള്ള റൈബോസോമുകൾ ഉണ്ട്.</a:t>
            </a:r>
          </a:p>
          <a:p>
            <a:r>
              <a:rPr lang="ml-IN" sz="1800" dirty="0" smtClean="0">
                <a:latin typeface="Meera" pitchFamily="34" charset="0"/>
                <a:cs typeface="Meera" pitchFamily="34" charset="0"/>
              </a:rPr>
              <a:t>എല്ലാ കോശങ്ങളിലും ഡി.എൻ.എ യിലെ സന്ദേശം ആർ.എൻ.എ വഴി റൈബോസോമുകളിൽ എത്തിക്കുന്നു.</a:t>
            </a:r>
          </a:p>
          <a:p>
            <a:pPr marL="0" marR="0" indent="0" algn="l" defTabSz="914400" rtl="0" eaLnBrk="1" fontAlgn="auto" latinLnBrk="0" hangingPunct="1">
              <a:lnSpc>
                <a:spcPct val="100000"/>
              </a:lnSpc>
              <a:spcBef>
                <a:spcPts val="0"/>
              </a:spcBef>
              <a:spcAft>
                <a:spcPts val="0"/>
              </a:spcAft>
              <a:buClrTx/>
              <a:buSzTx/>
              <a:buFontTx/>
              <a:buNone/>
              <a:tabLst/>
              <a:defRPr/>
            </a:pPr>
            <a:r>
              <a:rPr lang="ml-IN" sz="1800" dirty="0" smtClean="0">
                <a:latin typeface="Meera" pitchFamily="34" charset="0"/>
                <a:cs typeface="Meera" pitchFamily="34" charset="0"/>
              </a:rPr>
              <a:t>എല്ലാ കോശങ്ങളിലും റൈബോസോമുകളിൽ സമാനമായ രീതിയിൽ പ്രോട്ടീൻ നിർമാണം നടക്കുന്നു.</a:t>
            </a:r>
          </a:p>
          <a:p>
            <a:endParaRPr lang="en-IN" dirty="0"/>
          </a:p>
        </p:txBody>
      </p:sp>
      <p:sp>
        <p:nvSpPr>
          <p:cNvPr id="4" name="Slide Number Placeholder 3"/>
          <p:cNvSpPr>
            <a:spLocks noGrp="1"/>
          </p:cNvSpPr>
          <p:nvPr>
            <p:ph type="sldNum" sz="quarter" idx="10"/>
          </p:nvPr>
        </p:nvSpPr>
        <p:spPr/>
        <p:txBody>
          <a:bodyPr/>
          <a:lstStyle/>
          <a:p>
            <a:fld id="{D1A09ABF-182F-4247-9ABD-D55498EB92AD}" type="slidenum">
              <a:rPr lang="en-IN" smtClean="0"/>
              <a:pPr/>
              <a:t>7</a:t>
            </a:fld>
            <a:endParaRPr lang="en-I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ml-IN" sz="1800" dirty="0" smtClean="0">
                <a:latin typeface="Meera" pitchFamily="34" charset="0"/>
                <a:cs typeface="Meera" pitchFamily="34" charset="0"/>
              </a:rPr>
              <a:t>ജീവികളെ മൊത്തത്തിൽ രണ്ടായി തരം തിരിക്കാം. ഡി.എൻ.എ കോശദ്രവത്തിൽ സ്വതന്ത്രമായി കിടക്കുന്ന പ്രോകാരിയോട്ടുകളും ഡി.എൻ.എ ഒരു സ്തരത്താൽ ആവരണം ചെയ്യപ്പെട്ട ന്യൂക്ളിയസ്സിൽ സ്ഥിതി ചെയ്യുന്ന യൂകാരിയോട്ടുകളും. </a:t>
            </a:r>
            <a:endParaRPr lang="en-IN" sz="1800" dirty="0">
              <a:latin typeface="Meera" pitchFamily="34" charset="0"/>
              <a:cs typeface="Meera" pitchFamily="34" charset="0"/>
            </a:endParaRPr>
          </a:p>
        </p:txBody>
      </p:sp>
      <p:sp>
        <p:nvSpPr>
          <p:cNvPr id="4" name="Slide Number Placeholder 3"/>
          <p:cNvSpPr>
            <a:spLocks noGrp="1"/>
          </p:cNvSpPr>
          <p:nvPr>
            <p:ph type="sldNum" sz="quarter" idx="10"/>
          </p:nvPr>
        </p:nvSpPr>
        <p:spPr/>
        <p:txBody>
          <a:bodyPr/>
          <a:lstStyle/>
          <a:p>
            <a:fld id="{D1A09ABF-182F-4247-9ABD-D55498EB92AD}" type="slidenum">
              <a:rPr lang="en-IN" smtClean="0"/>
              <a:pPr/>
              <a:t>8</a:t>
            </a:fld>
            <a:endParaRPr lang="en-I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ml-IN" sz="1800" dirty="0" smtClean="0">
                <a:latin typeface="Meera" pitchFamily="34" charset="0"/>
                <a:cs typeface="Meera" pitchFamily="34" charset="0"/>
              </a:rPr>
              <a:t>യൂക്കാരിയോട്ട് കോശങ്ങൾ പ്രോകാരിയോട്ടുകളേക്കാൾ വളരെ വലുതാണ്‌. അവ തമ്മിലുള്ള അനുപാതം ഏതാണ്ട് ഇങ്ങനെയാണ്‌</a:t>
            </a:r>
          </a:p>
        </p:txBody>
      </p:sp>
      <p:sp>
        <p:nvSpPr>
          <p:cNvPr id="4" name="Slide Number Placeholder 3"/>
          <p:cNvSpPr>
            <a:spLocks noGrp="1"/>
          </p:cNvSpPr>
          <p:nvPr>
            <p:ph type="sldNum" sz="quarter" idx="10"/>
          </p:nvPr>
        </p:nvSpPr>
        <p:spPr/>
        <p:txBody>
          <a:bodyPr/>
          <a:lstStyle/>
          <a:p>
            <a:fld id="{D1A09ABF-182F-4247-9ABD-D55498EB92AD}" type="slidenum">
              <a:rPr lang="en-IN" smtClean="0"/>
              <a:pPr/>
              <a:t>9</a:t>
            </a:fld>
            <a:endParaRPr lang="en-I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8B3C2989-1883-4210-90BF-5AD5772984AF}" type="datetimeFigureOut">
              <a:rPr lang="en-IN" smtClean="0"/>
              <a:pPr/>
              <a:t>13-02-2018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1C7404C-302B-4093-9BE0-6FD8556F781F}" type="slidenum">
              <a:rPr lang="en-IN" smtClean="0"/>
              <a:pPr/>
              <a:t>‹#›</a:t>
            </a:fld>
            <a:endParaRPr lang="en-I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8B3C2989-1883-4210-90BF-5AD5772984AF}" type="datetimeFigureOut">
              <a:rPr lang="en-IN" smtClean="0"/>
              <a:pPr/>
              <a:t>13-02-2018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1C7404C-302B-4093-9BE0-6FD8556F781F}" type="slidenum">
              <a:rPr lang="en-IN" smtClean="0"/>
              <a:pPr/>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8B3C2989-1883-4210-90BF-5AD5772984AF}" type="datetimeFigureOut">
              <a:rPr lang="en-IN" smtClean="0"/>
              <a:pPr/>
              <a:t>13-02-2018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1C7404C-302B-4093-9BE0-6FD8556F781F}" type="slidenum">
              <a:rPr lang="en-IN" smtClean="0"/>
              <a:pPr/>
              <a:t>‹#›</a:t>
            </a:fld>
            <a:endParaRPr lang="en-I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561641AA-C6AB-4072-928C-C41C89512F89}"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8B3C2989-1883-4210-90BF-5AD5772984AF}" type="datetimeFigureOut">
              <a:rPr lang="en-IN" smtClean="0"/>
              <a:pPr/>
              <a:t>13-02-2018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1C7404C-302B-4093-9BE0-6FD8556F781F}" type="slidenum">
              <a:rPr lang="en-IN" smtClean="0"/>
              <a:pPr/>
              <a:t>‹#›</a:t>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3C2989-1883-4210-90BF-5AD5772984AF}" type="datetimeFigureOut">
              <a:rPr lang="en-IN" smtClean="0"/>
              <a:pPr/>
              <a:t>13-02-2018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1C7404C-302B-4093-9BE0-6FD8556F781F}" type="slidenum">
              <a:rPr lang="en-IN" smtClean="0"/>
              <a:pPr/>
              <a:t>‹#›</a:t>
            </a:fld>
            <a:endParaRPr lang="en-I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8B3C2989-1883-4210-90BF-5AD5772984AF}" type="datetimeFigureOut">
              <a:rPr lang="en-IN" smtClean="0"/>
              <a:pPr/>
              <a:t>13-02-2018</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1C7404C-302B-4093-9BE0-6FD8556F781F}" type="slidenum">
              <a:rPr lang="en-IN" smtClean="0"/>
              <a:pPr/>
              <a:t>‹#›</a:t>
            </a:fld>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8B3C2989-1883-4210-90BF-5AD5772984AF}" type="datetimeFigureOut">
              <a:rPr lang="en-IN" smtClean="0"/>
              <a:pPr/>
              <a:t>13-02-2018</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C1C7404C-302B-4093-9BE0-6FD8556F781F}" type="slidenum">
              <a:rPr lang="en-IN" smtClean="0"/>
              <a:pPr/>
              <a:t>‹#›</a:t>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8B3C2989-1883-4210-90BF-5AD5772984AF}" type="datetimeFigureOut">
              <a:rPr lang="en-IN" smtClean="0"/>
              <a:pPr/>
              <a:t>13-02-2018</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C1C7404C-302B-4093-9BE0-6FD8556F781F}" type="slidenum">
              <a:rPr lang="en-IN" smtClean="0"/>
              <a:pPr/>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3C2989-1883-4210-90BF-5AD5772984AF}" type="datetimeFigureOut">
              <a:rPr lang="en-IN" smtClean="0"/>
              <a:pPr/>
              <a:t>13-02-2018</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C1C7404C-302B-4093-9BE0-6FD8556F781F}" type="slidenum">
              <a:rPr lang="en-IN" smtClean="0"/>
              <a:pPr/>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3C2989-1883-4210-90BF-5AD5772984AF}" type="datetimeFigureOut">
              <a:rPr lang="en-IN" smtClean="0"/>
              <a:pPr/>
              <a:t>13-02-2018</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1C7404C-302B-4093-9BE0-6FD8556F781F}" type="slidenum">
              <a:rPr lang="en-IN" smtClean="0"/>
              <a:pPr/>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3C2989-1883-4210-90BF-5AD5772984AF}" type="datetimeFigureOut">
              <a:rPr lang="en-IN" smtClean="0"/>
              <a:pPr/>
              <a:t>13-02-2018</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1C7404C-302B-4093-9BE0-6FD8556F781F}" type="slidenum">
              <a:rPr lang="en-IN" smtClean="0"/>
              <a:pPr/>
              <a:t>‹#›</a:t>
            </a:fld>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3C2989-1883-4210-90BF-5AD5772984AF}" type="datetimeFigureOut">
              <a:rPr lang="en-IN" smtClean="0"/>
              <a:pPr/>
              <a:t>13-02-2018</a:t>
            </a:fld>
            <a:endParaRPr lang="en-I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C7404C-302B-4093-9BE0-6FD8556F781F}" type="slidenum">
              <a:rPr lang="en-IN" smtClean="0"/>
              <a:pPr/>
              <a:t>‹#›</a:t>
            </a:fld>
            <a:endParaRPr lang="en-I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jpeg"/><Relationship Id="rId3" Type="http://schemas.openxmlformats.org/officeDocument/2006/relationships/notesSlide" Target="../notesSlides/notesSlide10.xml"/><Relationship Id="rId7" Type="http://schemas.openxmlformats.org/officeDocument/2006/relationships/image" Target="../media/image35.jpeg"/><Relationship Id="rId12" Type="http://schemas.openxmlformats.org/officeDocument/2006/relationships/image" Target="../media/image40.jpeg"/><Relationship Id="rId2" Type="http://schemas.openxmlformats.org/officeDocument/2006/relationships/slideLayout" Target="../slideLayouts/slideLayout7.xml"/><Relationship Id="rId1" Type="http://schemas.openxmlformats.org/officeDocument/2006/relationships/audio" Target="../media/audio9.wav"/><Relationship Id="rId6" Type="http://schemas.openxmlformats.org/officeDocument/2006/relationships/image" Target="../media/image34.jpeg"/><Relationship Id="rId11" Type="http://schemas.openxmlformats.org/officeDocument/2006/relationships/image" Target="../media/image39.jpeg"/><Relationship Id="rId5" Type="http://schemas.openxmlformats.org/officeDocument/2006/relationships/image" Target="../media/image33.jpeg"/><Relationship Id="rId15" Type="http://schemas.openxmlformats.org/officeDocument/2006/relationships/image" Target="../media/image43.pn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 Id="rId14" Type="http://schemas.openxmlformats.org/officeDocument/2006/relationships/image" Target="../media/image42.gif"/></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11.xml"/><Relationship Id="rId7" Type="http://schemas.openxmlformats.org/officeDocument/2006/relationships/image" Target="../media/image47.jpeg"/><Relationship Id="rId2" Type="http://schemas.openxmlformats.org/officeDocument/2006/relationships/slideLayout" Target="../slideLayouts/slideLayout7.xml"/><Relationship Id="rId1" Type="http://schemas.openxmlformats.org/officeDocument/2006/relationships/audio" Target="../media/audio10.wav"/><Relationship Id="rId6" Type="http://schemas.openxmlformats.org/officeDocument/2006/relationships/image" Target="../media/image46.jpeg"/><Relationship Id="rId11" Type="http://schemas.openxmlformats.org/officeDocument/2006/relationships/image" Target="../media/image21.png"/><Relationship Id="rId5" Type="http://schemas.openxmlformats.org/officeDocument/2006/relationships/image" Target="../media/image45.png"/><Relationship Id="rId10" Type="http://schemas.openxmlformats.org/officeDocument/2006/relationships/image" Target="../media/image50.jpeg"/><Relationship Id="rId4" Type="http://schemas.openxmlformats.org/officeDocument/2006/relationships/image" Target="../media/image44.png"/><Relationship Id="rId9"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audio" Target="../media/audio11.wav"/><Relationship Id="rId5" Type="http://schemas.openxmlformats.org/officeDocument/2006/relationships/image" Target="../media/image21.png"/><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55.png"/><Relationship Id="rId2" Type="http://schemas.openxmlformats.org/officeDocument/2006/relationships/slideLayout" Target="../slideLayouts/slideLayout7.xml"/><Relationship Id="rId1" Type="http://schemas.openxmlformats.org/officeDocument/2006/relationships/audio" Target="../media/audio12.wav"/><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gi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audio" Target="../media/audio13.wav"/><Relationship Id="rId6" Type="http://schemas.openxmlformats.org/officeDocument/2006/relationships/image" Target="../media/image26.png"/><Relationship Id="rId5" Type="http://schemas.openxmlformats.org/officeDocument/2006/relationships/image" Target="../media/image57.gif"/><Relationship Id="rId4" Type="http://schemas.openxmlformats.org/officeDocument/2006/relationships/image" Target="../media/image56.jpeg"/></Relationships>
</file>

<file path=ppt/slides/_rels/slide15.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jpeg"/><Relationship Id="rId3" Type="http://schemas.openxmlformats.org/officeDocument/2006/relationships/notesSlide" Target="../notesSlides/notesSlide15.xml"/><Relationship Id="rId7" Type="http://schemas.openxmlformats.org/officeDocument/2006/relationships/image" Target="../media/image60.jpeg"/><Relationship Id="rId12" Type="http://schemas.openxmlformats.org/officeDocument/2006/relationships/image" Target="../media/image65.jpeg"/><Relationship Id="rId2" Type="http://schemas.openxmlformats.org/officeDocument/2006/relationships/slideLayout" Target="../slideLayouts/slideLayout7.xml"/><Relationship Id="rId1" Type="http://schemas.openxmlformats.org/officeDocument/2006/relationships/audio" Target="../media/audio14.wav"/><Relationship Id="rId6" Type="http://schemas.openxmlformats.org/officeDocument/2006/relationships/image" Target="../media/image56.jpeg"/><Relationship Id="rId11" Type="http://schemas.openxmlformats.org/officeDocument/2006/relationships/image" Target="../media/image64.png"/><Relationship Id="rId5" Type="http://schemas.openxmlformats.org/officeDocument/2006/relationships/image" Target="../media/image59.jpeg"/><Relationship Id="rId10" Type="http://schemas.openxmlformats.org/officeDocument/2006/relationships/image" Target="../media/image63.jpeg"/><Relationship Id="rId4" Type="http://schemas.openxmlformats.org/officeDocument/2006/relationships/image" Target="../media/image58.jpeg"/><Relationship Id="rId9" Type="http://schemas.openxmlformats.org/officeDocument/2006/relationships/image" Target="../media/image62.png"/><Relationship Id="rId1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70.png"/><Relationship Id="rId2" Type="http://schemas.openxmlformats.org/officeDocument/2006/relationships/slideLayout" Target="../slideLayouts/slideLayout7.xml"/><Relationship Id="rId1" Type="http://schemas.openxmlformats.org/officeDocument/2006/relationships/audio" Target="../media/audio15.wav"/><Relationship Id="rId6" Type="http://schemas.openxmlformats.org/officeDocument/2006/relationships/image" Target="../media/image69.gif"/><Relationship Id="rId5" Type="http://schemas.openxmlformats.org/officeDocument/2006/relationships/image" Target="../media/image68.png"/><Relationship Id="rId4" Type="http://schemas.openxmlformats.org/officeDocument/2006/relationships/image" Target="../media/image67.gi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audio" Target="../media/audio16.wav"/><Relationship Id="rId5" Type="http://schemas.openxmlformats.org/officeDocument/2006/relationships/image" Target="../media/image21.png"/><Relationship Id="rId4" Type="http://schemas.openxmlformats.org/officeDocument/2006/relationships/image" Target="../media/image7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audio" Target="../media/audio17.wav"/><Relationship Id="rId6" Type="http://schemas.openxmlformats.org/officeDocument/2006/relationships/image" Target="../media/image21.png"/><Relationship Id="rId5" Type="http://schemas.openxmlformats.org/officeDocument/2006/relationships/image" Target="../media/image73.gif"/><Relationship Id="rId4" Type="http://schemas.openxmlformats.org/officeDocument/2006/relationships/image" Target="../media/image72.png"/></Relationships>
</file>

<file path=ppt/slides/_rels/slide19.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notesSlide" Target="../notesSlides/notesSlide19.xml"/><Relationship Id="rId7" Type="http://schemas.openxmlformats.org/officeDocument/2006/relationships/image" Target="../media/image77.jpeg"/><Relationship Id="rId2" Type="http://schemas.openxmlformats.org/officeDocument/2006/relationships/slideLayout" Target="../slideLayouts/slideLayout7.xml"/><Relationship Id="rId1" Type="http://schemas.openxmlformats.org/officeDocument/2006/relationships/audio" Target="../media/audio18.wav"/><Relationship Id="rId6" Type="http://schemas.openxmlformats.org/officeDocument/2006/relationships/image" Target="../media/image76.jpeg"/><Relationship Id="rId5" Type="http://schemas.openxmlformats.org/officeDocument/2006/relationships/image" Target="../media/image75.jpeg"/><Relationship Id="rId10" Type="http://schemas.openxmlformats.org/officeDocument/2006/relationships/image" Target="../media/image80.png"/><Relationship Id="rId4" Type="http://schemas.openxmlformats.org/officeDocument/2006/relationships/image" Target="../media/image74.jpeg"/><Relationship Id="rId9" Type="http://schemas.openxmlformats.org/officeDocument/2006/relationships/image" Target="../media/image79.gif"/></Relationships>
</file>

<file path=ppt/slides/_rels/slide2.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notesSlide" Target="../notesSlides/notesSlide2.xml"/><Relationship Id="rId7" Type="http://schemas.openxmlformats.org/officeDocument/2006/relationships/image" Target="../media/image5.gif"/><Relationship Id="rId2" Type="http://schemas.openxmlformats.org/officeDocument/2006/relationships/slideLayout" Target="../slideLayouts/slideLayout7.xml"/><Relationship Id="rId1" Type="http://schemas.openxmlformats.org/officeDocument/2006/relationships/audio" Target="../media/audio1.wav"/><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audio" Target="../media/audio19.wav"/><Relationship Id="rId6" Type="http://schemas.openxmlformats.org/officeDocument/2006/relationships/image" Target="../media/image83.png"/><Relationship Id="rId5" Type="http://schemas.openxmlformats.org/officeDocument/2006/relationships/image" Target="../media/image82.jpeg"/><Relationship Id="rId4" Type="http://schemas.openxmlformats.org/officeDocument/2006/relationships/image" Target="../media/image81.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audio" Target="../media/audio20.wav"/><Relationship Id="rId5" Type="http://schemas.openxmlformats.org/officeDocument/2006/relationships/image" Target="../media/image85.png"/><Relationship Id="rId4" Type="http://schemas.openxmlformats.org/officeDocument/2006/relationships/image" Target="../media/image8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audio" Target="../media/audio21.wav"/><Relationship Id="rId5" Type="http://schemas.openxmlformats.org/officeDocument/2006/relationships/image" Target="../media/image87.png"/><Relationship Id="rId4" Type="http://schemas.openxmlformats.org/officeDocument/2006/relationships/image" Target="../media/image8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audio" Target="../media/audio22.wav"/><Relationship Id="rId5" Type="http://schemas.openxmlformats.org/officeDocument/2006/relationships/image" Target="../media/image21.png"/><Relationship Id="rId4" Type="http://schemas.openxmlformats.org/officeDocument/2006/relationships/image" Target="../media/image8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audio" Target="../media/audio23.wav"/><Relationship Id="rId5" Type="http://schemas.openxmlformats.org/officeDocument/2006/relationships/image" Target="../media/image90.png"/><Relationship Id="rId4" Type="http://schemas.openxmlformats.org/officeDocument/2006/relationships/image" Target="../media/image8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audio" Target="../media/audio24.wav"/><Relationship Id="rId6" Type="http://schemas.openxmlformats.org/officeDocument/2006/relationships/image" Target="../media/image21.png"/><Relationship Id="rId5" Type="http://schemas.openxmlformats.org/officeDocument/2006/relationships/image" Target="../media/image92.png"/><Relationship Id="rId4" Type="http://schemas.openxmlformats.org/officeDocument/2006/relationships/image" Target="../media/image9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audio" Target="../media/audio25.wav"/><Relationship Id="rId6" Type="http://schemas.openxmlformats.org/officeDocument/2006/relationships/image" Target="../media/image95.png"/><Relationship Id="rId5" Type="http://schemas.openxmlformats.org/officeDocument/2006/relationships/image" Target="../media/image94.jpeg"/><Relationship Id="rId4" Type="http://schemas.openxmlformats.org/officeDocument/2006/relationships/image" Target="../media/image93.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audio" Target="../media/audio26.wav"/><Relationship Id="rId5" Type="http://schemas.openxmlformats.org/officeDocument/2006/relationships/image" Target="../media/image26.png"/><Relationship Id="rId4" Type="http://schemas.openxmlformats.org/officeDocument/2006/relationships/image" Target="../media/image96.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audio" Target="../media/audio27.wav"/><Relationship Id="rId6" Type="http://schemas.openxmlformats.org/officeDocument/2006/relationships/image" Target="../media/image21.png"/><Relationship Id="rId5" Type="http://schemas.openxmlformats.org/officeDocument/2006/relationships/image" Target="../media/image98.jpeg"/><Relationship Id="rId4" Type="http://schemas.openxmlformats.org/officeDocument/2006/relationships/image" Target="../media/image97.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audio" Target="../media/audio28.wav"/><Relationship Id="rId5" Type="http://schemas.openxmlformats.org/officeDocument/2006/relationships/image" Target="../media/image21.png"/><Relationship Id="rId4" Type="http://schemas.openxmlformats.org/officeDocument/2006/relationships/image" Target="../media/image9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audio" Target="../media/audio2.wav"/><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8" Type="http://schemas.openxmlformats.org/officeDocument/2006/relationships/image" Target="../media/image104.gif"/><Relationship Id="rId3" Type="http://schemas.openxmlformats.org/officeDocument/2006/relationships/notesSlide" Target="../notesSlides/notesSlide30.xml"/><Relationship Id="rId7" Type="http://schemas.openxmlformats.org/officeDocument/2006/relationships/image" Target="../media/image103.png"/><Relationship Id="rId2" Type="http://schemas.openxmlformats.org/officeDocument/2006/relationships/slideLayout" Target="../slideLayouts/slideLayout7.xml"/><Relationship Id="rId1" Type="http://schemas.openxmlformats.org/officeDocument/2006/relationships/audio" Target="../media/audio29.wav"/><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jpeg"/><Relationship Id="rId9" Type="http://schemas.openxmlformats.org/officeDocument/2006/relationships/image" Target="../media/image10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audio" Target="../media/audio30.wav"/><Relationship Id="rId6" Type="http://schemas.openxmlformats.org/officeDocument/2006/relationships/image" Target="../media/image26.png"/><Relationship Id="rId5" Type="http://schemas.openxmlformats.org/officeDocument/2006/relationships/image" Target="../media/image107.jpeg"/><Relationship Id="rId4" Type="http://schemas.openxmlformats.org/officeDocument/2006/relationships/image" Target="../media/image10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audio" Target="../media/audio31.wav"/><Relationship Id="rId5" Type="http://schemas.openxmlformats.org/officeDocument/2006/relationships/image" Target="../media/image109.png"/><Relationship Id="rId4" Type="http://schemas.openxmlformats.org/officeDocument/2006/relationships/image" Target="../media/image108.gi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audio" Target="../media/audio32.wav"/><Relationship Id="rId5" Type="http://schemas.openxmlformats.org/officeDocument/2006/relationships/image" Target="../media/image21.png"/><Relationship Id="rId4" Type="http://schemas.openxmlformats.org/officeDocument/2006/relationships/image" Target="../media/image11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audio" Target="../media/audio33.wav"/><Relationship Id="rId5" Type="http://schemas.openxmlformats.org/officeDocument/2006/relationships/image" Target="../media/image21.png"/><Relationship Id="rId4" Type="http://schemas.openxmlformats.org/officeDocument/2006/relationships/image" Target="../media/image111.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audio" Target="../media/audio34.wav"/><Relationship Id="rId5" Type="http://schemas.openxmlformats.org/officeDocument/2006/relationships/image" Target="../media/image21.png"/><Relationship Id="rId4" Type="http://schemas.openxmlformats.org/officeDocument/2006/relationships/image" Target="../media/image112.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audio" Target="../media/audio35.wav"/><Relationship Id="rId5" Type="http://schemas.openxmlformats.org/officeDocument/2006/relationships/image" Target="../media/image21.png"/><Relationship Id="rId4" Type="http://schemas.openxmlformats.org/officeDocument/2006/relationships/image" Target="../media/image113.png"/></Relationships>
</file>

<file path=ppt/slides/_rels/slide37.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notesSlide" Target="../notesSlides/notesSlide37.xml"/><Relationship Id="rId7" Type="http://schemas.openxmlformats.org/officeDocument/2006/relationships/image" Target="../media/image117.png"/><Relationship Id="rId2" Type="http://schemas.openxmlformats.org/officeDocument/2006/relationships/slideLayout" Target="../slideLayouts/slideLayout7.xml"/><Relationship Id="rId1" Type="http://schemas.openxmlformats.org/officeDocument/2006/relationships/audio" Target="../media/audio36.wav"/><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 Id="rId9"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audio" Target="../media/audio37.wav"/><Relationship Id="rId5" Type="http://schemas.openxmlformats.org/officeDocument/2006/relationships/image" Target="../media/image21.png"/><Relationship Id="rId4" Type="http://schemas.openxmlformats.org/officeDocument/2006/relationships/image" Target="../media/image119.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audio" Target="../media/audio38.wav"/><Relationship Id="rId5" Type="http://schemas.openxmlformats.org/officeDocument/2006/relationships/image" Target="../media/image21.png"/><Relationship Id="rId4" Type="http://schemas.openxmlformats.org/officeDocument/2006/relationships/image" Target="../media/image120.png"/></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eg"/><Relationship Id="rId3" Type="http://schemas.openxmlformats.org/officeDocument/2006/relationships/notesSlide" Target="../notesSlides/notesSlide4.xml"/><Relationship Id="rId7" Type="http://schemas.openxmlformats.org/officeDocument/2006/relationships/image" Target="../media/image13.jpeg"/><Relationship Id="rId12" Type="http://schemas.openxmlformats.org/officeDocument/2006/relationships/image" Target="../media/image18.jpeg"/><Relationship Id="rId2" Type="http://schemas.openxmlformats.org/officeDocument/2006/relationships/slideLayout" Target="../slideLayouts/slideLayout7.xml"/><Relationship Id="rId1" Type="http://schemas.openxmlformats.org/officeDocument/2006/relationships/audio" Target="../media/audio3.wav"/><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5" Type="http://schemas.openxmlformats.org/officeDocument/2006/relationships/image" Target="../media/image21.pn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 Id="rId14" Type="http://schemas.openxmlformats.org/officeDocument/2006/relationships/image" Target="../media/image20.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audio" Target="../media/audio39.wav"/><Relationship Id="rId5" Type="http://schemas.openxmlformats.org/officeDocument/2006/relationships/image" Target="../media/image21.png"/><Relationship Id="rId4" Type="http://schemas.openxmlformats.org/officeDocument/2006/relationships/image" Target="../media/image121.png"/></Relationships>
</file>

<file path=ppt/slides/_rels/slide41.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notesSlide" Target="../notesSlides/notesSlide41.xml"/><Relationship Id="rId7" Type="http://schemas.openxmlformats.org/officeDocument/2006/relationships/image" Target="../media/image125.jpeg"/><Relationship Id="rId2" Type="http://schemas.openxmlformats.org/officeDocument/2006/relationships/slideLayout" Target="../slideLayouts/slideLayout7.xml"/><Relationship Id="rId1" Type="http://schemas.openxmlformats.org/officeDocument/2006/relationships/audio" Target="../media/audio40.wav"/><Relationship Id="rId6" Type="http://schemas.openxmlformats.org/officeDocument/2006/relationships/image" Target="../media/image124.png"/><Relationship Id="rId5" Type="http://schemas.openxmlformats.org/officeDocument/2006/relationships/image" Target="../media/image123.gif"/><Relationship Id="rId4" Type="http://schemas.openxmlformats.org/officeDocument/2006/relationships/image" Target="../media/image122.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129.png"/><Relationship Id="rId2" Type="http://schemas.openxmlformats.org/officeDocument/2006/relationships/slideLayout" Target="../slideLayouts/slideLayout7.xml"/><Relationship Id="rId1" Type="http://schemas.openxmlformats.org/officeDocument/2006/relationships/audio" Target="../media/audio41.wav"/><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audio" Target="../media/audio42.wav"/><Relationship Id="rId5" Type="http://schemas.openxmlformats.org/officeDocument/2006/relationships/image" Target="../media/image21.png"/><Relationship Id="rId4" Type="http://schemas.openxmlformats.org/officeDocument/2006/relationships/image" Target="../media/image130.png"/></Relationships>
</file>

<file path=ppt/slides/_rels/slide44.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notesSlide" Target="../notesSlides/notesSlide44.xml"/><Relationship Id="rId7" Type="http://schemas.openxmlformats.org/officeDocument/2006/relationships/image" Target="../media/image134.jpeg"/><Relationship Id="rId2" Type="http://schemas.openxmlformats.org/officeDocument/2006/relationships/slideLayout" Target="../slideLayouts/slideLayout7.xml"/><Relationship Id="rId1" Type="http://schemas.openxmlformats.org/officeDocument/2006/relationships/audio" Target="../media/audio43.wav"/><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 Id="rId9" Type="http://schemas.openxmlformats.org/officeDocument/2006/relationships/image" Target="../media/image21.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7" Type="http://schemas.openxmlformats.org/officeDocument/2006/relationships/image" Target="../media/image139.png"/><Relationship Id="rId2" Type="http://schemas.openxmlformats.org/officeDocument/2006/relationships/slideLayout" Target="../slideLayouts/slideLayout7.xml"/><Relationship Id="rId1" Type="http://schemas.openxmlformats.org/officeDocument/2006/relationships/audio" Target="../media/audio44.wav"/><Relationship Id="rId6" Type="http://schemas.openxmlformats.org/officeDocument/2006/relationships/image" Target="../media/image138.png"/><Relationship Id="rId5" Type="http://schemas.openxmlformats.org/officeDocument/2006/relationships/image" Target="../media/image137.jpeg"/><Relationship Id="rId4" Type="http://schemas.openxmlformats.org/officeDocument/2006/relationships/image" Target="../media/image136.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audio" Target="../media/audio45.wav"/><Relationship Id="rId6" Type="http://schemas.openxmlformats.org/officeDocument/2006/relationships/image" Target="../media/image142.png"/><Relationship Id="rId5" Type="http://schemas.openxmlformats.org/officeDocument/2006/relationships/image" Target="../media/image141.wmf"/><Relationship Id="rId4" Type="http://schemas.openxmlformats.org/officeDocument/2006/relationships/image" Target="../media/image140.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audio" Target="../media/audio46.wav"/><Relationship Id="rId5" Type="http://schemas.openxmlformats.org/officeDocument/2006/relationships/image" Target="../media/image21.png"/><Relationship Id="rId4" Type="http://schemas.openxmlformats.org/officeDocument/2006/relationships/image" Target="../media/image143.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audio" Target="../media/audio47.wav"/><Relationship Id="rId6" Type="http://schemas.openxmlformats.org/officeDocument/2006/relationships/image" Target="../media/image21.png"/><Relationship Id="rId5" Type="http://schemas.openxmlformats.org/officeDocument/2006/relationships/image" Target="../media/image145.gif"/><Relationship Id="rId4" Type="http://schemas.openxmlformats.org/officeDocument/2006/relationships/image" Target="../media/image144.gif"/></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audio" Target="../media/audio48.wav"/><Relationship Id="rId5" Type="http://schemas.openxmlformats.org/officeDocument/2006/relationships/image" Target="../media/image21.png"/><Relationship Id="rId4" Type="http://schemas.openxmlformats.org/officeDocument/2006/relationships/image" Target="../media/image146.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5.xml"/><Relationship Id="rId7" Type="http://schemas.openxmlformats.org/officeDocument/2006/relationships/image" Target="../media/image25.gif"/><Relationship Id="rId2" Type="http://schemas.openxmlformats.org/officeDocument/2006/relationships/slideLayout" Target="../slideLayouts/slideLayout7.xml"/><Relationship Id="rId1" Type="http://schemas.openxmlformats.org/officeDocument/2006/relationships/audio" Target="../media/audio4.wav"/><Relationship Id="rId6" Type="http://schemas.openxmlformats.org/officeDocument/2006/relationships/image" Target="../media/image24.gif"/><Relationship Id="rId5" Type="http://schemas.openxmlformats.org/officeDocument/2006/relationships/image" Target="../media/image23.jpeg"/><Relationship Id="rId4" Type="http://schemas.openxmlformats.org/officeDocument/2006/relationships/image" Target="../media/image22.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audio" Target="../media/audio49.wav"/><Relationship Id="rId6" Type="http://schemas.openxmlformats.org/officeDocument/2006/relationships/image" Target="../media/image21.png"/><Relationship Id="rId5" Type="http://schemas.openxmlformats.org/officeDocument/2006/relationships/image" Target="../media/image148.png"/><Relationship Id="rId4" Type="http://schemas.openxmlformats.org/officeDocument/2006/relationships/image" Target="../media/image147.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audio" Target="../media/audio50.wav"/><Relationship Id="rId5" Type="http://schemas.openxmlformats.org/officeDocument/2006/relationships/image" Target="../media/image21.png"/><Relationship Id="rId4" Type="http://schemas.openxmlformats.org/officeDocument/2006/relationships/image" Target="../media/image149.png"/></Relationships>
</file>

<file path=ppt/slides/_rels/slide5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52.xml"/><Relationship Id="rId7" Type="http://schemas.openxmlformats.org/officeDocument/2006/relationships/image" Target="../media/image153.gif"/><Relationship Id="rId2" Type="http://schemas.openxmlformats.org/officeDocument/2006/relationships/slideLayout" Target="../slideLayouts/slideLayout7.xml"/><Relationship Id="rId1" Type="http://schemas.openxmlformats.org/officeDocument/2006/relationships/audio" Target="../media/audio51.wav"/><Relationship Id="rId6" Type="http://schemas.openxmlformats.org/officeDocument/2006/relationships/image" Target="../media/image152.jpeg"/><Relationship Id="rId5" Type="http://schemas.openxmlformats.org/officeDocument/2006/relationships/image" Target="../media/image151.jpeg"/><Relationship Id="rId4" Type="http://schemas.openxmlformats.org/officeDocument/2006/relationships/image" Target="../media/image150.png"/></Relationships>
</file>

<file path=ppt/slides/_rels/slide53.xml.rels><?xml version="1.0" encoding="UTF-8" standalone="yes"?>
<Relationships xmlns="http://schemas.openxmlformats.org/package/2006/relationships"><Relationship Id="rId8" Type="http://schemas.openxmlformats.org/officeDocument/2006/relationships/image" Target="../media/image158.jpeg"/><Relationship Id="rId3" Type="http://schemas.openxmlformats.org/officeDocument/2006/relationships/notesSlide" Target="../notesSlides/notesSlide53.xml"/><Relationship Id="rId7" Type="http://schemas.openxmlformats.org/officeDocument/2006/relationships/image" Target="../media/image157.jpeg"/><Relationship Id="rId2" Type="http://schemas.openxmlformats.org/officeDocument/2006/relationships/slideLayout" Target="../slideLayouts/slideLayout7.xml"/><Relationship Id="rId1" Type="http://schemas.openxmlformats.org/officeDocument/2006/relationships/audio" Target="../media/audio52.wav"/><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png"/><Relationship Id="rId9" Type="http://schemas.openxmlformats.org/officeDocument/2006/relationships/image" Target="../media/image159.png"/></Relationships>
</file>

<file path=ppt/slides/_rels/slide5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54.xml"/><Relationship Id="rId7" Type="http://schemas.openxmlformats.org/officeDocument/2006/relationships/image" Target="../media/image163.jpeg"/><Relationship Id="rId2" Type="http://schemas.openxmlformats.org/officeDocument/2006/relationships/slideLayout" Target="../slideLayouts/slideLayout7.xml"/><Relationship Id="rId1" Type="http://schemas.openxmlformats.org/officeDocument/2006/relationships/audio" Target="../media/audio53.wav"/><Relationship Id="rId6" Type="http://schemas.openxmlformats.org/officeDocument/2006/relationships/image" Target="../media/image162.png"/><Relationship Id="rId5" Type="http://schemas.openxmlformats.org/officeDocument/2006/relationships/image" Target="../media/image161.jpeg"/><Relationship Id="rId4" Type="http://schemas.openxmlformats.org/officeDocument/2006/relationships/image" Target="../media/image160.jpeg"/></Relationships>
</file>

<file path=ppt/slides/_rels/slide5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55.xml"/><Relationship Id="rId7" Type="http://schemas.openxmlformats.org/officeDocument/2006/relationships/image" Target="../media/image167.jpeg"/><Relationship Id="rId2" Type="http://schemas.openxmlformats.org/officeDocument/2006/relationships/slideLayout" Target="../slideLayouts/slideLayout7.xml"/><Relationship Id="rId1" Type="http://schemas.openxmlformats.org/officeDocument/2006/relationships/audio" Target="../media/audio54.wav"/><Relationship Id="rId6" Type="http://schemas.openxmlformats.org/officeDocument/2006/relationships/image" Target="../media/image166.jpeg"/><Relationship Id="rId5" Type="http://schemas.openxmlformats.org/officeDocument/2006/relationships/image" Target="../media/image165.png"/><Relationship Id="rId4" Type="http://schemas.openxmlformats.org/officeDocument/2006/relationships/image" Target="../media/image164.jpeg"/></Relationships>
</file>

<file path=ppt/slides/_rels/slide56.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notesSlide" Target="../notesSlides/notesSlide56.xml"/><Relationship Id="rId7" Type="http://schemas.openxmlformats.org/officeDocument/2006/relationships/image" Target="../media/image171.jpeg"/><Relationship Id="rId2" Type="http://schemas.openxmlformats.org/officeDocument/2006/relationships/slideLayout" Target="../slideLayouts/slideLayout7.xml"/><Relationship Id="rId1" Type="http://schemas.openxmlformats.org/officeDocument/2006/relationships/audio" Target="../media/audio55.wav"/><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audio" Target="../media/audio56.wav"/><Relationship Id="rId5" Type="http://schemas.openxmlformats.org/officeDocument/2006/relationships/image" Target="../media/image90.png"/><Relationship Id="rId4" Type="http://schemas.openxmlformats.org/officeDocument/2006/relationships/image" Target="../media/image173.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7" Type="http://schemas.openxmlformats.org/officeDocument/2006/relationships/image" Target="../media/image177.png"/><Relationship Id="rId2" Type="http://schemas.openxmlformats.org/officeDocument/2006/relationships/slideLayout" Target="../slideLayouts/slideLayout7.xml"/><Relationship Id="rId1" Type="http://schemas.openxmlformats.org/officeDocument/2006/relationships/audio" Target="../media/audio57.wav"/><Relationship Id="rId6" Type="http://schemas.openxmlformats.org/officeDocument/2006/relationships/image" Target="../media/image176.jpeg"/><Relationship Id="rId5" Type="http://schemas.openxmlformats.org/officeDocument/2006/relationships/image" Target="../media/image175.jpeg"/><Relationship Id="rId4" Type="http://schemas.openxmlformats.org/officeDocument/2006/relationships/image" Target="../media/image174.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7" Type="http://schemas.openxmlformats.org/officeDocument/2006/relationships/image" Target="../media/image181.png"/><Relationship Id="rId2" Type="http://schemas.openxmlformats.org/officeDocument/2006/relationships/slideLayout" Target="../slideLayouts/slideLayout7.xml"/><Relationship Id="rId1" Type="http://schemas.openxmlformats.org/officeDocument/2006/relationships/audio" Target="../media/audio58.wav"/><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audio" Target="../media/audio5.wav"/><Relationship Id="rId5" Type="http://schemas.openxmlformats.org/officeDocument/2006/relationships/image" Target="../media/image21.png"/><Relationship Id="rId4" Type="http://schemas.openxmlformats.org/officeDocument/2006/relationships/image" Target="../media/image27.png"/></Relationships>
</file>

<file path=ppt/slides/_rels/slide60.xml.rels><?xml version="1.0" encoding="UTF-8" standalone="yes"?>
<Relationships xmlns="http://schemas.openxmlformats.org/package/2006/relationships"><Relationship Id="rId8" Type="http://schemas.openxmlformats.org/officeDocument/2006/relationships/image" Target="../media/image186.png"/><Relationship Id="rId13" Type="http://schemas.openxmlformats.org/officeDocument/2006/relationships/image" Target="../media/image191.jpeg"/><Relationship Id="rId3" Type="http://schemas.openxmlformats.org/officeDocument/2006/relationships/notesSlide" Target="../notesSlides/notesSlide60.xml"/><Relationship Id="rId7" Type="http://schemas.openxmlformats.org/officeDocument/2006/relationships/image" Target="../media/image185.jpeg"/><Relationship Id="rId12" Type="http://schemas.openxmlformats.org/officeDocument/2006/relationships/image" Target="../media/image190.jpeg"/><Relationship Id="rId2" Type="http://schemas.openxmlformats.org/officeDocument/2006/relationships/slideLayout" Target="../slideLayouts/slideLayout7.xml"/><Relationship Id="rId1" Type="http://schemas.openxmlformats.org/officeDocument/2006/relationships/audio" Target="../media/audio59.wav"/><Relationship Id="rId6" Type="http://schemas.openxmlformats.org/officeDocument/2006/relationships/image" Target="../media/image184.jpeg"/><Relationship Id="rId11" Type="http://schemas.openxmlformats.org/officeDocument/2006/relationships/image" Target="../media/image189.jpeg"/><Relationship Id="rId5" Type="http://schemas.openxmlformats.org/officeDocument/2006/relationships/image" Target="../media/image183.jpeg"/><Relationship Id="rId15" Type="http://schemas.openxmlformats.org/officeDocument/2006/relationships/image" Target="../media/image105.png"/><Relationship Id="rId10" Type="http://schemas.openxmlformats.org/officeDocument/2006/relationships/image" Target="../media/image188.jpeg"/><Relationship Id="rId4" Type="http://schemas.openxmlformats.org/officeDocument/2006/relationships/image" Target="../media/image182.jpeg"/><Relationship Id="rId9" Type="http://schemas.openxmlformats.org/officeDocument/2006/relationships/image" Target="../media/image187.jpeg"/><Relationship Id="rId14" Type="http://schemas.openxmlformats.org/officeDocument/2006/relationships/image" Target="../media/image180.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7.xml"/><Relationship Id="rId1" Type="http://schemas.openxmlformats.org/officeDocument/2006/relationships/audio" Target="../media/audio60.wav"/><Relationship Id="rId6" Type="http://schemas.openxmlformats.org/officeDocument/2006/relationships/image" Target="../media/image194.png"/><Relationship Id="rId5" Type="http://schemas.openxmlformats.org/officeDocument/2006/relationships/image" Target="../media/image193.jpeg"/><Relationship Id="rId4" Type="http://schemas.openxmlformats.org/officeDocument/2006/relationships/image" Target="../media/image192.png"/></Relationships>
</file>

<file path=ppt/slides/_rels/slide62.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notesSlide" Target="../notesSlides/notesSlide62.xml"/><Relationship Id="rId7" Type="http://schemas.openxmlformats.org/officeDocument/2006/relationships/image" Target="../media/image198.jpeg"/><Relationship Id="rId2" Type="http://schemas.openxmlformats.org/officeDocument/2006/relationships/slideLayout" Target="../slideLayouts/slideLayout7.xml"/><Relationship Id="rId1" Type="http://schemas.openxmlformats.org/officeDocument/2006/relationships/audio" Target="../media/audio61.wav"/><Relationship Id="rId6" Type="http://schemas.openxmlformats.org/officeDocument/2006/relationships/image" Target="../media/image197.jpeg"/><Relationship Id="rId5" Type="http://schemas.openxmlformats.org/officeDocument/2006/relationships/image" Target="../media/image196.jpeg"/><Relationship Id="rId10" Type="http://schemas.openxmlformats.org/officeDocument/2006/relationships/image" Target="../media/image105.png"/><Relationship Id="rId4" Type="http://schemas.openxmlformats.org/officeDocument/2006/relationships/image" Target="../media/image195.jpeg"/><Relationship Id="rId9" Type="http://schemas.openxmlformats.org/officeDocument/2006/relationships/image" Target="../media/image200.gif"/></Relationships>
</file>

<file path=ppt/slides/_rels/slide63.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notesSlide" Target="../notesSlides/notesSlide63.xml"/><Relationship Id="rId7" Type="http://schemas.openxmlformats.org/officeDocument/2006/relationships/image" Target="../media/image198.jpeg"/><Relationship Id="rId2" Type="http://schemas.openxmlformats.org/officeDocument/2006/relationships/slideLayout" Target="../slideLayouts/slideLayout7.xml"/><Relationship Id="rId1" Type="http://schemas.openxmlformats.org/officeDocument/2006/relationships/audio" Target="../media/audio62.wav"/><Relationship Id="rId6" Type="http://schemas.openxmlformats.org/officeDocument/2006/relationships/image" Target="../media/image197.jpeg"/><Relationship Id="rId11" Type="http://schemas.openxmlformats.org/officeDocument/2006/relationships/image" Target="../media/image21.png"/><Relationship Id="rId5" Type="http://schemas.openxmlformats.org/officeDocument/2006/relationships/image" Target="../media/image196.jpeg"/><Relationship Id="rId10" Type="http://schemas.openxmlformats.org/officeDocument/2006/relationships/image" Target="../media/image201.gif"/><Relationship Id="rId4" Type="http://schemas.openxmlformats.org/officeDocument/2006/relationships/image" Target="../media/image195.jpeg"/><Relationship Id="rId9" Type="http://schemas.openxmlformats.org/officeDocument/2006/relationships/image" Target="../media/image200.gif"/></Relationships>
</file>

<file path=ppt/slides/_rels/slide64.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notesSlide" Target="../notesSlides/notesSlide64.xml"/><Relationship Id="rId7" Type="http://schemas.openxmlformats.org/officeDocument/2006/relationships/image" Target="../media/image198.jpeg"/><Relationship Id="rId2" Type="http://schemas.openxmlformats.org/officeDocument/2006/relationships/slideLayout" Target="../slideLayouts/slideLayout7.xml"/><Relationship Id="rId1" Type="http://schemas.openxmlformats.org/officeDocument/2006/relationships/audio" Target="../media/audio63.wav"/><Relationship Id="rId6" Type="http://schemas.openxmlformats.org/officeDocument/2006/relationships/image" Target="../media/image197.jpeg"/><Relationship Id="rId5" Type="http://schemas.openxmlformats.org/officeDocument/2006/relationships/image" Target="../media/image196.jpeg"/><Relationship Id="rId10" Type="http://schemas.openxmlformats.org/officeDocument/2006/relationships/image" Target="../media/image202.png"/><Relationship Id="rId4" Type="http://schemas.openxmlformats.org/officeDocument/2006/relationships/image" Target="../media/image195.jpeg"/><Relationship Id="rId9" Type="http://schemas.openxmlformats.org/officeDocument/2006/relationships/image" Target="../media/image201.gif"/></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7"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audio" Target="../media/audio64.wav"/><Relationship Id="rId6" Type="http://schemas.openxmlformats.org/officeDocument/2006/relationships/image" Target="../media/image205.gif"/><Relationship Id="rId5" Type="http://schemas.openxmlformats.org/officeDocument/2006/relationships/image" Target="../media/image204.gif"/><Relationship Id="rId4" Type="http://schemas.openxmlformats.org/officeDocument/2006/relationships/image" Target="../media/image203.jpeg"/></Relationships>
</file>

<file path=ppt/slides/_rels/slide6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6.xml"/><Relationship Id="rId1" Type="http://schemas.openxmlformats.org/officeDocument/2006/relationships/slideLayout" Target="../slideLayouts/slideLayout7.xml"/><Relationship Id="rId5" Type="http://schemas.openxmlformats.org/officeDocument/2006/relationships/image" Target="../media/image207.png"/><Relationship Id="rId4" Type="http://schemas.openxmlformats.org/officeDocument/2006/relationships/image" Target="../media/image20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audio" Target="../media/audio6.wav"/><Relationship Id="rId5" Type="http://schemas.openxmlformats.org/officeDocument/2006/relationships/image" Target="../media/image29.png"/><Relationship Id="rId4" Type="http://schemas.openxmlformats.org/officeDocument/2006/relationships/image" Target="../media/image28.gi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audio" Target="../media/audio7.wav"/><Relationship Id="rId6" Type="http://schemas.openxmlformats.org/officeDocument/2006/relationships/image" Target="../media/image31.gif"/><Relationship Id="rId5" Type="http://schemas.openxmlformats.org/officeDocument/2006/relationships/image" Target="../media/image26.pn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audio" Target="../media/audio8.wav"/><Relationship Id="rId6" Type="http://schemas.openxmlformats.org/officeDocument/2006/relationships/image" Target="../media/image31.gif"/><Relationship Id="rId5" Type="http://schemas.openxmlformats.org/officeDocument/2006/relationships/image" Target="../media/image21.pn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titled-3.jpg"/>
          <p:cNvPicPr>
            <a:picLocks noChangeAspect="1"/>
          </p:cNvPicPr>
          <p:nvPr/>
        </p:nvPicPr>
        <p:blipFill>
          <a:blip r:embed="rId3" cstate="print"/>
          <a:srcRect l="1142" r="1142" b="4851"/>
          <a:stretch>
            <a:fillRect/>
          </a:stretch>
        </p:blipFill>
        <p:spPr>
          <a:xfrm>
            <a:off x="0" y="-1"/>
            <a:ext cx="9144000" cy="6858001"/>
          </a:xfrm>
          <a:prstGeom prst="rect">
            <a:avLst/>
          </a:prstGeom>
        </p:spPr>
      </p:pic>
      <p:pic>
        <p:nvPicPr>
          <p:cNvPr id="4" name="Picture 4" descr="http://www.kssp.in/sites/default/files/Gramapathram/grama%20navalibaralism_0.jpg"/>
          <p:cNvPicPr>
            <a:picLocks noChangeAspect="1" noChangeArrowheads="1"/>
          </p:cNvPicPr>
          <p:nvPr/>
        </p:nvPicPr>
        <p:blipFill>
          <a:blip r:embed="rId4" cstate="print"/>
          <a:srcRect l="3651" t="5422" r="89633" b="70613"/>
          <a:stretch>
            <a:fillRect/>
          </a:stretch>
        </p:blipFill>
        <p:spPr bwMode="auto">
          <a:xfrm flipH="1">
            <a:off x="8388424" y="332656"/>
            <a:ext cx="419425" cy="72008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Image result for prokaryotes"/>
          <p:cNvPicPr>
            <a:picLocks noChangeAspect="1" noChangeArrowheads="1"/>
          </p:cNvPicPr>
          <p:nvPr/>
        </p:nvPicPr>
        <p:blipFill>
          <a:blip r:embed="rId4" cstate="print"/>
          <a:srcRect r="54839" b="-4655"/>
          <a:stretch>
            <a:fillRect/>
          </a:stretch>
        </p:blipFill>
        <p:spPr bwMode="auto">
          <a:xfrm>
            <a:off x="107504" y="1340768"/>
            <a:ext cx="2160240" cy="1944216"/>
          </a:xfrm>
          <a:prstGeom prst="rect">
            <a:avLst/>
          </a:prstGeom>
          <a:noFill/>
          <a:ln>
            <a:solidFill>
              <a:schemeClr val="accent1"/>
            </a:solidFill>
          </a:ln>
        </p:spPr>
      </p:pic>
      <p:pic>
        <p:nvPicPr>
          <p:cNvPr id="7" name="Picture 2" descr="Image result for prokaryotes"/>
          <p:cNvPicPr>
            <a:picLocks noChangeAspect="1" noChangeArrowheads="1"/>
          </p:cNvPicPr>
          <p:nvPr/>
        </p:nvPicPr>
        <p:blipFill>
          <a:blip r:embed="rId4" cstate="print"/>
          <a:srcRect l="48387"/>
          <a:stretch>
            <a:fillRect/>
          </a:stretch>
        </p:blipFill>
        <p:spPr bwMode="auto">
          <a:xfrm>
            <a:off x="107504" y="3284984"/>
            <a:ext cx="2160240" cy="1582516"/>
          </a:xfrm>
          <a:prstGeom prst="rect">
            <a:avLst/>
          </a:prstGeom>
          <a:noFill/>
          <a:ln>
            <a:solidFill>
              <a:schemeClr val="accent1"/>
            </a:solidFill>
          </a:ln>
        </p:spPr>
      </p:pic>
      <p:pic>
        <p:nvPicPr>
          <p:cNvPr id="27652" name="Picture 4" descr="http://learn.genetics.utah.edu/content/microbiome/intro/images/archaea.jpg"/>
          <p:cNvPicPr>
            <a:picLocks noChangeAspect="1" noChangeArrowheads="1"/>
          </p:cNvPicPr>
          <p:nvPr/>
        </p:nvPicPr>
        <p:blipFill>
          <a:blip r:embed="rId5" cstate="print"/>
          <a:srcRect/>
          <a:stretch>
            <a:fillRect/>
          </a:stretch>
        </p:blipFill>
        <p:spPr bwMode="auto">
          <a:xfrm>
            <a:off x="2411760" y="1340768"/>
            <a:ext cx="2452918" cy="1512168"/>
          </a:xfrm>
          <a:prstGeom prst="rect">
            <a:avLst/>
          </a:prstGeom>
          <a:noFill/>
          <a:ln>
            <a:solidFill>
              <a:schemeClr val="accent1"/>
            </a:solidFill>
          </a:ln>
        </p:spPr>
      </p:pic>
      <p:sp>
        <p:nvSpPr>
          <p:cNvPr id="9" name="Rectangle 8"/>
          <p:cNvSpPr/>
          <p:nvPr/>
        </p:nvSpPr>
        <p:spPr>
          <a:xfrm>
            <a:off x="8892480" y="5288340"/>
            <a:ext cx="2718048" cy="830997"/>
          </a:xfrm>
          <a:prstGeom prst="rect">
            <a:avLst/>
          </a:prstGeom>
        </p:spPr>
        <p:txBody>
          <a:bodyPr wrap="square">
            <a:spAutoFit/>
          </a:bodyPr>
          <a:lstStyle/>
          <a:p>
            <a:endParaRPr lang="ml-IN" sz="2400" b="1" dirty="0" smtClean="0">
              <a:solidFill>
                <a:srgbClr val="C00000"/>
              </a:solidFill>
              <a:latin typeface="Meera" pitchFamily="34" charset="0"/>
              <a:cs typeface="Meera" pitchFamily="34" charset="0"/>
            </a:endParaRPr>
          </a:p>
          <a:p>
            <a:endParaRPr lang="en-IN" sz="2400" b="1" dirty="0">
              <a:solidFill>
                <a:srgbClr val="C00000"/>
              </a:solidFill>
              <a:latin typeface="Meera" pitchFamily="34" charset="0"/>
              <a:cs typeface="Meera" pitchFamily="34" charset="0"/>
            </a:endParaRPr>
          </a:p>
        </p:txBody>
      </p:sp>
      <p:sp>
        <p:nvSpPr>
          <p:cNvPr id="10" name="Rectangle 9"/>
          <p:cNvSpPr/>
          <p:nvPr/>
        </p:nvSpPr>
        <p:spPr>
          <a:xfrm>
            <a:off x="251520" y="5085184"/>
            <a:ext cx="1800200" cy="461665"/>
          </a:xfrm>
          <a:prstGeom prst="rect">
            <a:avLst/>
          </a:prstGeom>
        </p:spPr>
        <p:txBody>
          <a:bodyPr wrap="square">
            <a:spAutoFit/>
          </a:bodyPr>
          <a:lstStyle/>
          <a:p>
            <a:pPr algn="ctr"/>
            <a:r>
              <a:rPr lang="ml-IN" sz="2400" b="1" dirty="0" smtClean="0">
                <a:solidFill>
                  <a:srgbClr val="C00000"/>
                </a:solidFill>
                <a:latin typeface="Meera" pitchFamily="34" charset="0"/>
                <a:cs typeface="Meera" pitchFamily="34" charset="0"/>
              </a:rPr>
              <a:t>ബാക്ടീരിയ</a:t>
            </a:r>
          </a:p>
        </p:txBody>
      </p:sp>
      <p:sp>
        <p:nvSpPr>
          <p:cNvPr id="11" name="Rectangle 10"/>
          <p:cNvSpPr/>
          <p:nvPr/>
        </p:nvSpPr>
        <p:spPr>
          <a:xfrm>
            <a:off x="2771800" y="3068960"/>
            <a:ext cx="1800200" cy="461665"/>
          </a:xfrm>
          <a:prstGeom prst="rect">
            <a:avLst/>
          </a:prstGeom>
        </p:spPr>
        <p:txBody>
          <a:bodyPr wrap="square">
            <a:spAutoFit/>
          </a:bodyPr>
          <a:lstStyle/>
          <a:p>
            <a:pPr algn="ctr"/>
            <a:r>
              <a:rPr lang="ml-IN" sz="2400" b="1" dirty="0" smtClean="0">
                <a:solidFill>
                  <a:srgbClr val="C00000"/>
                </a:solidFill>
                <a:latin typeface="Meera" pitchFamily="34" charset="0"/>
                <a:cs typeface="Meera" pitchFamily="34" charset="0"/>
              </a:rPr>
              <a:t>ആർക്കിയ</a:t>
            </a:r>
          </a:p>
        </p:txBody>
      </p:sp>
      <p:pic>
        <p:nvPicPr>
          <p:cNvPr id="27654" name="Picture 6" descr="Image result for ameba"/>
          <p:cNvPicPr>
            <a:picLocks noChangeAspect="1" noChangeArrowheads="1"/>
          </p:cNvPicPr>
          <p:nvPr/>
        </p:nvPicPr>
        <p:blipFill>
          <a:blip r:embed="rId6" cstate="print"/>
          <a:srcRect/>
          <a:stretch>
            <a:fillRect/>
          </a:stretch>
        </p:blipFill>
        <p:spPr bwMode="auto">
          <a:xfrm>
            <a:off x="4932040" y="836712"/>
            <a:ext cx="1080120" cy="933074"/>
          </a:xfrm>
          <a:prstGeom prst="rect">
            <a:avLst/>
          </a:prstGeom>
          <a:noFill/>
        </p:spPr>
      </p:pic>
      <p:cxnSp>
        <p:nvCxnSpPr>
          <p:cNvPr id="14" name="Straight Connector 13"/>
          <p:cNvCxnSpPr/>
          <p:nvPr/>
        </p:nvCxnSpPr>
        <p:spPr>
          <a:xfrm>
            <a:off x="4860032" y="0"/>
            <a:ext cx="0" cy="6858000"/>
          </a:xfrm>
          <a:prstGeom prst="line">
            <a:avLst/>
          </a:prstGeom>
        </p:spPr>
        <p:style>
          <a:lnRef idx="1">
            <a:schemeClr val="accent1"/>
          </a:lnRef>
          <a:fillRef idx="0">
            <a:schemeClr val="accent1"/>
          </a:fillRef>
          <a:effectRef idx="0">
            <a:schemeClr val="accent1"/>
          </a:effectRef>
          <a:fontRef idx="minor">
            <a:schemeClr val="tx1"/>
          </a:fontRef>
        </p:style>
      </p:cxnSp>
      <p:pic>
        <p:nvPicPr>
          <p:cNvPr id="27656" name="Picture 8" descr="Image result for yeasts"/>
          <p:cNvPicPr>
            <a:picLocks noChangeAspect="1" noChangeArrowheads="1"/>
          </p:cNvPicPr>
          <p:nvPr/>
        </p:nvPicPr>
        <p:blipFill>
          <a:blip r:embed="rId7" cstate="print"/>
          <a:srcRect l="25994" t="19243" r="9021" b="20278"/>
          <a:stretch>
            <a:fillRect/>
          </a:stretch>
        </p:blipFill>
        <p:spPr bwMode="auto">
          <a:xfrm rot="16200000">
            <a:off x="5940152" y="980728"/>
            <a:ext cx="1080120" cy="792088"/>
          </a:xfrm>
          <a:prstGeom prst="rect">
            <a:avLst/>
          </a:prstGeom>
          <a:noFill/>
        </p:spPr>
      </p:pic>
      <p:pic>
        <p:nvPicPr>
          <p:cNvPr id="27658" name="Picture 10" descr="Image result for paramecium"/>
          <p:cNvPicPr>
            <a:picLocks noChangeAspect="1" noChangeArrowheads="1"/>
          </p:cNvPicPr>
          <p:nvPr/>
        </p:nvPicPr>
        <p:blipFill>
          <a:blip r:embed="rId8" cstate="print"/>
          <a:srcRect/>
          <a:stretch>
            <a:fillRect/>
          </a:stretch>
        </p:blipFill>
        <p:spPr bwMode="auto">
          <a:xfrm rot="5400000">
            <a:off x="6650562" y="1134414"/>
            <a:ext cx="1512170" cy="916766"/>
          </a:xfrm>
          <a:prstGeom prst="rect">
            <a:avLst/>
          </a:prstGeom>
          <a:noFill/>
        </p:spPr>
      </p:pic>
      <p:sp>
        <p:nvSpPr>
          <p:cNvPr id="27660" name="AutoShape 12" descr="Image result for algae"/>
          <p:cNvSpPr>
            <a:spLocks noChangeAspect="1" noChangeArrowheads="1"/>
          </p:cNvSpPr>
          <p:nvPr/>
        </p:nvSpPr>
        <p:spPr bwMode="auto">
          <a:xfrm>
            <a:off x="155575" y="-2705100"/>
            <a:ext cx="8439150" cy="5638800"/>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27662" name="Picture 14" descr="Image result for algae"/>
          <p:cNvPicPr>
            <a:picLocks noChangeAspect="1" noChangeArrowheads="1"/>
          </p:cNvPicPr>
          <p:nvPr/>
        </p:nvPicPr>
        <p:blipFill>
          <a:blip r:embed="rId9" cstate="print"/>
          <a:srcRect l="53143" t="6385" r="8590" b="33596"/>
          <a:stretch>
            <a:fillRect/>
          </a:stretch>
        </p:blipFill>
        <p:spPr bwMode="auto">
          <a:xfrm>
            <a:off x="7971955" y="836712"/>
            <a:ext cx="1172045" cy="1224136"/>
          </a:xfrm>
          <a:prstGeom prst="rect">
            <a:avLst/>
          </a:prstGeom>
          <a:noFill/>
        </p:spPr>
      </p:pic>
      <p:sp>
        <p:nvSpPr>
          <p:cNvPr id="19" name="Rectangle 18"/>
          <p:cNvSpPr/>
          <p:nvPr/>
        </p:nvSpPr>
        <p:spPr>
          <a:xfrm>
            <a:off x="5004048" y="1988840"/>
            <a:ext cx="1800200" cy="461665"/>
          </a:xfrm>
          <a:prstGeom prst="rect">
            <a:avLst/>
          </a:prstGeom>
        </p:spPr>
        <p:txBody>
          <a:bodyPr wrap="square">
            <a:spAutoFit/>
          </a:bodyPr>
          <a:lstStyle/>
          <a:p>
            <a:pPr algn="ctr"/>
            <a:r>
              <a:rPr lang="ml-IN" sz="2400" b="1" dirty="0" smtClean="0">
                <a:solidFill>
                  <a:srgbClr val="C00000"/>
                </a:solidFill>
                <a:latin typeface="Meera" pitchFamily="34" charset="0"/>
                <a:cs typeface="Meera" pitchFamily="34" charset="0"/>
              </a:rPr>
              <a:t>ഏകകോശം</a:t>
            </a:r>
          </a:p>
        </p:txBody>
      </p:sp>
      <p:cxnSp>
        <p:nvCxnSpPr>
          <p:cNvPr id="21" name="Straight Connector 20"/>
          <p:cNvCxnSpPr/>
          <p:nvPr/>
        </p:nvCxnSpPr>
        <p:spPr>
          <a:xfrm>
            <a:off x="4860032" y="2708920"/>
            <a:ext cx="4283968"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5076056" y="6396335"/>
            <a:ext cx="1728192" cy="461665"/>
          </a:xfrm>
          <a:prstGeom prst="rect">
            <a:avLst/>
          </a:prstGeom>
        </p:spPr>
        <p:txBody>
          <a:bodyPr wrap="square">
            <a:spAutoFit/>
          </a:bodyPr>
          <a:lstStyle/>
          <a:p>
            <a:r>
              <a:rPr lang="ml-IN" sz="2400" b="1" dirty="0" smtClean="0">
                <a:solidFill>
                  <a:srgbClr val="C00000"/>
                </a:solidFill>
                <a:latin typeface="Meera" pitchFamily="34" charset="0"/>
                <a:cs typeface="Meera" pitchFamily="34" charset="0"/>
              </a:rPr>
              <a:t>ബഹുകോശം</a:t>
            </a:r>
            <a:endParaRPr lang="en-US" sz="2400" b="1" dirty="0" smtClean="0">
              <a:solidFill>
                <a:srgbClr val="C00000"/>
              </a:solidFill>
              <a:latin typeface="Meera" pitchFamily="34" charset="0"/>
              <a:cs typeface="Meera" pitchFamily="34" charset="0"/>
            </a:endParaRPr>
          </a:p>
        </p:txBody>
      </p:sp>
      <p:pic>
        <p:nvPicPr>
          <p:cNvPr id="27664" name="Picture 16" descr="Image result"/>
          <p:cNvPicPr>
            <a:picLocks noChangeAspect="1" noChangeArrowheads="1"/>
          </p:cNvPicPr>
          <p:nvPr/>
        </p:nvPicPr>
        <p:blipFill>
          <a:blip r:embed="rId10" cstate="print"/>
          <a:srcRect/>
          <a:stretch>
            <a:fillRect/>
          </a:stretch>
        </p:blipFill>
        <p:spPr bwMode="auto">
          <a:xfrm>
            <a:off x="7872748" y="2708920"/>
            <a:ext cx="1271252" cy="1872208"/>
          </a:xfrm>
          <a:prstGeom prst="rect">
            <a:avLst/>
          </a:prstGeom>
          <a:noFill/>
        </p:spPr>
      </p:pic>
      <p:pic>
        <p:nvPicPr>
          <p:cNvPr id="27666" name="Picture 18" descr="Image result for tree"/>
          <p:cNvPicPr>
            <a:picLocks noChangeAspect="1" noChangeArrowheads="1"/>
          </p:cNvPicPr>
          <p:nvPr/>
        </p:nvPicPr>
        <p:blipFill>
          <a:blip r:embed="rId11" cstate="print"/>
          <a:srcRect/>
          <a:stretch>
            <a:fillRect/>
          </a:stretch>
        </p:blipFill>
        <p:spPr bwMode="auto">
          <a:xfrm>
            <a:off x="4860032" y="2708920"/>
            <a:ext cx="3026621" cy="2016224"/>
          </a:xfrm>
          <a:prstGeom prst="rect">
            <a:avLst/>
          </a:prstGeom>
          <a:noFill/>
        </p:spPr>
      </p:pic>
      <p:pic>
        <p:nvPicPr>
          <p:cNvPr id="27668" name="Picture 20" descr="Image result for laughing monkey"/>
          <p:cNvPicPr>
            <a:picLocks noChangeAspect="1" noChangeArrowheads="1"/>
          </p:cNvPicPr>
          <p:nvPr/>
        </p:nvPicPr>
        <p:blipFill>
          <a:blip r:embed="rId12" cstate="print"/>
          <a:srcRect l="26144" r="27379" b="2444"/>
          <a:stretch>
            <a:fillRect/>
          </a:stretch>
        </p:blipFill>
        <p:spPr bwMode="auto">
          <a:xfrm>
            <a:off x="7216992" y="4581128"/>
            <a:ext cx="1927008" cy="2276872"/>
          </a:xfrm>
          <a:prstGeom prst="rect">
            <a:avLst/>
          </a:prstGeom>
          <a:noFill/>
        </p:spPr>
      </p:pic>
      <p:pic>
        <p:nvPicPr>
          <p:cNvPr id="27670" name="Picture 22" descr="Image result for wheat"/>
          <p:cNvPicPr>
            <a:picLocks noChangeAspect="1" noChangeArrowheads="1"/>
          </p:cNvPicPr>
          <p:nvPr/>
        </p:nvPicPr>
        <p:blipFill>
          <a:blip r:embed="rId13" cstate="print"/>
          <a:srcRect/>
          <a:stretch>
            <a:fillRect/>
          </a:stretch>
        </p:blipFill>
        <p:spPr bwMode="auto">
          <a:xfrm>
            <a:off x="4860032" y="4725144"/>
            <a:ext cx="2361862" cy="1440160"/>
          </a:xfrm>
          <a:prstGeom prst="rect">
            <a:avLst/>
          </a:prstGeom>
          <a:noFill/>
        </p:spPr>
      </p:pic>
      <p:pic>
        <p:nvPicPr>
          <p:cNvPr id="237569" name="Picture 1"/>
          <p:cNvPicPr>
            <a:picLocks noChangeAspect="1" noChangeArrowheads="1"/>
          </p:cNvPicPr>
          <p:nvPr/>
        </p:nvPicPr>
        <p:blipFill>
          <a:blip r:embed="rId14" cstate="print"/>
          <a:srcRect/>
          <a:stretch>
            <a:fillRect/>
          </a:stretch>
        </p:blipFill>
        <p:spPr bwMode="auto">
          <a:xfrm>
            <a:off x="467544" y="0"/>
            <a:ext cx="8229600" cy="590550"/>
          </a:xfrm>
          <a:prstGeom prst="rect">
            <a:avLst/>
          </a:prstGeom>
          <a:noFill/>
          <a:ln w="9525">
            <a:noFill/>
            <a:miter lim="800000"/>
            <a:headEnd/>
            <a:tailEnd/>
          </a:ln>
          <a:effectLst/>
        </p:spPr>
      </p:pic>
      <p:pic>
        <p:nvPicPr>
          <p:cNvPr id="24" name="Recorded Sound">
            <a:hlinkClick r:id="" action="ppaction://media"/>
          </p:cNvPr>
          <p:cNvPicPr>
            <a:picLocks noRot="1" noChangeAspect="1"/>
          </p:cNvPicPr>
          <p:nvPr>
            <a:wavAudioFile r:embed="rId1" name="Recorded Sound"/>
          </p:nvPr>
        </p:nvPicPr>
        <p:blipFill>
          <a:blip r:embed="rId15" cstate="print"/>
          <a:stretch>
            <a:fillRect/>
          </a:stretch>
        </p:blipFill>
        <p:spPr>
          <a:xfrm>
            <a:off x="8899525"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39"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protein1"/>
          <p:cNvPicPr>
            <a:picLocks noChangeAspect="1" noChangeArrowheads="1"/>
          </p:cNvPicPr>
          <p:nvPr/>
        </p:nvPicPr>
        <p:blipFill>
          <a:blip r:embed="rId4" cstate="print"/>
          <a:srcRect/>
          <a:stretch>
            <a:fillRect/>
          </a:stretch>
        </p:blipFill>
        <p:spPr bwMode="auto">
          <a:xfrm>
            <a:off x="0" y="0"/>
            <a:ext cx="2057400" cy="3211513"/>
          </a:xfrm>
          <a:prstGeom prst="rect">
            <a:avLst/>
          </a:prstGeom>
          <a:noFill/>
          <a:ln w="9525">
            <a:noFill/>
            <a:miter lim="800000"/>
            <a:headEnd/>
            <a:tailEnd/>
          </a:ln>
        </p:spPr>
      </p:pic>
      <p:pic>
        <p:nvPicPr>
          <p:cNvPr id="23555" name="Picture 3" descr="protein2"/>
          <p:cNvPicPr>
            <a:picLocks noChangeAspect="1" noChangeArrowheads="1"/>
          </p:cNvPicPr>
          <p:nvPr/>
        </p:nvPicPr>
        <p:blipFill>
          <a:blip r:embed="rId5" cstate="print"/>
          <a:srcRect/>
          <a:stretch>
            <a:fillRect/>
          </a:stretch>
        </p:blipFill>
        <p:spPr bwMode="auto">
          <a:xfrm>
            <a:off x="6397625" y="0"/>
            <a:ext cx="2746375" cy="2795588"/>
          </a:xfrm>
          <a:prstGeom prst="rect">
            <a:avLst/>
          </a:prstGeom>
          <a:noFill/>
          <a:ln w="9525">
            <a:noFill/>
            <a:miter lim="800000"/>
            <a:headEnd/>
            <a:tailEnd/>
          </a:ln>
        </p:spPr>
      </p:pic>
      <p:pic>
        <p:nvPicPr>
          <p:cNvPr id="23556" name="Picture 4" descr="protein3"/>
          <p:cNvPicPr>
            <a:picLocks noChangeAspect="1" noChangeArrowheads="1"/>
          </p:cNvPicPr>
          <p:nvPr/>
        </p:nvPicPr>
        <p:blipFill>
          <a:blip r:embed="rId6" cstate="print"/>
          <a:srcRect r="20658" b="9546"/>
          <a:stretch>
            <a:fillRect/>
          </a:stretch>
        </p:blipFill>
        <p:spPr bwMode="auto">
          <a:xfrm>
            <a:off x="5809928" y="4020441"/>
            <a:ext cx="3334072" cy="2837559"/>
          </a:xfrm>
          <a:prstGeom prst="rect">
            <a:avLst/>
          </a:prstGeom>
          <a:noFill/>
          <a:ln w="9525">
            <a:noFill/>
            <a:miter lim="800000"/>
            <a:headEnd/>
            <a:tailEnd/>
          </a:ln>
        </p:spPr>
      </p:pic>
      <p:pic>
        <p:nvPicPr>
          <p:cNvPr id="23557" name="Picture 5" descr="protein4"/>
          <p:cNvPicPr>
            <a:picLocks noChangeAspect="1" noChangeArrowheads="1"/>
          </p:cNvPicPr>
          <p:nvPr/>
        </p:nvPicPr>
        <p:blipFill>
          <a:blip r:embed="rId7" cstate="print"/>
          <a:srcRect/>
          <a:stretch>
            <a:fillRect/>
          </a:stretch>
        </p:blipFill>
        <p:spPr bwMode="auto">
          <a:xfrm>
            <a:off x="0" y="4221088"/>
            <a:ext cx="3124200" cy="2343150"/>
          </a:xfrm>
          <a:prstGeom prst="rect">
            <a:avLst/>
          </a:prstGeom>
          <a:noFill/>
          <a:ln w="9525">
            <a:noFill/>
            <a:miter lim="800000"/>
            <a:headEnd/>
            <a:tailEnd/>
          </a:ln>
        </p:spPr>
      </p:pic>
      <p:pic>
        <p:nvPicPr>
          <p:cNvPr id="23558" name="Picture 6" descr="ras-rid-protein"/>
          <p:cNvPicPr>
            <a:picLocks noChangeAspect="1" noChangeArrowheads="1"/>
          </p:cNvPicPr>
          <p:nvPr/>
        </p:nvPicPr>
        <p:blipFill>
          <a:blip r:embed="rId8" cstate="print"/>
          <a:srcRect/>
          <a:stretch>
            <a:fillRect/>
          </a:stretch>
        </p:blipFill>
        <p:spPr bwMode="auto">
          <a:xfrm>
            <a:off x="2209800" y="0"/>
            <a:ext cx="2286000" cy="2822575"/>
          </a:xfrm>
          <a:prstGeom prst="rect">
            <a:avLst/>
          </a:prstGeom>
          <a:noFill/>
          <a:ln w="9525">
            <a:noFill/>
            <a:miter lim="800000"/>
            <a:headEnd/>
            <a:tailEnd/>
          </a:ln>
        </p:spPr>
      </p:pic>
      <p:pic>
        <p:nvPicPr>
          <p:cNvPr id="23559" name="Picture 7" descr="protein"/>
          <p:cNvPicPr>
            <a:picLocks noChangeAspect="1" noChangeArrowheads="1"/>
          </p:cNvPicPr>
          <p:nvPr/>
        </p:nvPicPr>
        <p:blipFill>
          <a:blip r:embed="rId9" cstate="print"/>
          <a:srcRect t="11029" r="1834" b="12226"/>
          <a:stretch>
            <a:fillRect/>
          </a:stretch>
        </p:blipFill>
        <p:spPr bwMode="auto">
          <a:xfrm>
            <a:off x="3563888" y="4221088"/>
            <a:ext cx="2019672" cy="2088232"/>
          </a:xfrm>
          <a:prstGeom prst="rect">
            <a:avLst/>
          </a:prstGeom>
          <a:noFill/>
          <a:ln w="9525">
            <a:noFill/>
            <a:miter lim="800000"/>
            <a:headEnd/>
            <a:tailEnd/>
          </a:ln>
        </p:spPr>
      </p:pic>
      <p:pic>
        <p:nvPicPr>
          <p:cNvPr id="23560" name="Picture 8" descr="protein2"/>
          <p:cNvPicPr>
            <a:picLocks noChangeAspect="1" noChangeArrowheads="1"/>
          </p:cNvPicPr>
          <p:nvPr/>
        </p:nvPicPr>
        <p:blipFill>
          <a:blip r:embed="rId10" cstate="print"/>
          <a:srcRect/>
          <a:stretch>
            <a:fillRect/>
          </a:stretch>
        </p:blipFill>
        <p:spPr bwMode="auto">
          <a:xfrm>
            <a:off x="4495800" y="0"/>
            <a:ext cx="1981200" cy="3797300"/>
          </a:xfrm>
          <a:prstGeom prst="rect">
            <a:avLst/>
          </a:prstGeom>
          <a:noFill/>
          <a:ln w="9525">
            <a:noFill/>
            <a:miter lim="800000"/>
            <a:headEnd/>
            <a:tailEnd/>
          </a:ln>
        </p:spPr>
      </p:pic>
      <p:pic>
        <p:nvPicPr>
          <p:cNvPr id="10" name="Recorded Sound">
            <a:hlinkClick r:id="" action="ppaction://media"/>
          </p:cNvPr>
          <p:cNvPicPr>
            <a:picLocks noRot="1" noChangeAspect="1"/>
          </p:cNvPicPr>
          <p:nvPr>
            <a:wavAudioFile r:embed="rId1" name="Recorded Sound"/>
          </p:nvPr>
        </p:nvPicPr>
        <p:blipFill>
          <a:blip r:embed="rId11" cstate="print"/>
          <a:stretch>
            <a:fillRect/>
          </a:stretch>
        </p:blipFill>
        <p:spPr>
          <a:xfrm>
            <a:off x="8899525"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4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biochemistry3rst.files.wordpress.com/2014/03/primary-structure.png"/>
          <p:cNvPicPr>
            <a:picLocks noChangeAspect="1" noChangeArrowheads="1"/>
          </p:cNvPicPr>
          <p:nvPr/>
        </p:nvPicPr>
        <p:blipFill>
          <a:blip r:embed="rId4" cstate="print"/>
          <a:srcRect t="10101" r="-441"/>
          <a:stretch>
            <a:fillRect/>
          </a:stretch>
        </p:blipFill>
        <p:spPr bwMode="auto">
          <a:xfrm>
            <a:off x="899592" y="260648"/>
            <a:ext cx="7488833" cy="6165304"/>
          </a:xfrm>
          <a:prstGeom prst="rect">
            <a:avLst/>
          </a:prstGeom>
          <a:noFill/>
        </p:spPr>
      </p:pic>
      <p:pic>
        <p:nvPicPr>
          <p:cNvPr id="3" name="Recorded Sound">
            <a:hlinkClick r:id="" action="ppaction://media"/>
          </p:cNvPr>
          <p:cNvPicPr>
            <a:picLocks noRot="1" noChangeAspect="1"/>
          </p:cNvPicPr>
          <p:nvPr>
            <a:wavAudioFile r:embed="rId1" name="Recorded Sound"/>
          </p:nvPr>
        </p:nvPicPr>
        <p:blipFill>
          <a:blip r:embed="rId5" cstate="print"/>
          <a:stretch>
            <a:fillRect/>
          </a:stretch>
        </p:blipFill>
        <p:spPr>
          <a:xfrm>
            <a:off x="8676456" y="6453336"/>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7" name="Picture 1"/>
          <p:cNvPicPr>
            <a:picLocks noChangeAspect="1" noChangeArrowheads="1"/>
          </p:cNvPicPr>
          <p:nvPr/>
        </p:nvPicPr>
        <p:blipFill>
          <a:blip r:embed="rId4" cstate="print"/>
          <a:srcRect/>
          <a:stretch>
            <a:fillRect/>
          </a:stretch>
        </p:blipFill>
        <p:spPr bwMode="auto">
          <a:xfrm>
            <a:off x="3995936" y="4114800"/>
            <a:ext cx="5334000" cy="2743200"/>
          </a:xfrm>
          <a:prstGeom prst="rect">
            <a:avLst/>
          </a:prstGeom>
          <a:noFill/>
          <a:ln w="9525">
            <a:noFill/>
            <a:miter lim="800000"/>
            <a:headEnd/>
            <a:tailEnd/>
          </a:ln>
          <a:effectLst/>
        </p:spPr>
      </p:pic>
      <p:pic>
        <p:nvPicPr>
          <p:cNvPr id="30722" name="Picture 2" descr="https://i0.wp.com/science-explained.com/wp-content/uploads/2013/08/DNA.jpg"/>
          <p:cNvPicPr>
            <a:picLocks noChangeAspect="1" noChangeArrowheads="1"/>
          </p:cNvPicPr>
          <p:nvPr/>
        </p:nvPicPr>
        <p:blipFill>
          <a:blip r:embed="rId5" cstate="print"/>
          <a:srcRect/>
          <a:stretch>
            <a:fillRect/>
          </a:stretch>
        </p:blipFill>
        <p:spPr bwMode="auto">
          <a:xfrm>
            <a:off x="0" y="116632"/>
            <a:ext cx="9144000" cy="3178969"/>
          </a:xfrm>
          <a:prstGeom prst="rect">
            <a:avLst/>
          </a:prstGeom>
          <a:noFill/>
        </p:spPr>
      </p:pic>
      <p:sp>
        <p:nvSpPr>
          <p:cNvPr id="30724" name="AutoShape 4" descr="Image result for ribosomes"/>
          <p:cNvSpPr>
            <a:spLocks noChangeAspect="1" noChangeArrowheads="1"/>
          </p:cNvSpPr>
          <p:nvPr/>
        </p:nvSpPr>
        <p:spPr bwMode="auto">
          <a:xfrm>
            <a:off x="155575" y="-1897063"/>
            <a:ext cx="5305425" cy="3952876"/>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30726" name="Picture 6" descr="https://www.broadinstitute.org/files/styles/blog__557x415_/public/blog/images/2011/Polysome_v2C_300px.png?itok=Qgu5w-xc"/>
          <p:cNvPicPr>
            <a:picLocks noChangeAspect="1" noChangeArrowheads="1"/>
          </p:cNvPicPr>
          <p:nvPr/>
        </p:nvPicPr>
        <p:blipFill>
          <a:blip r:embed="rId6" cstate="print"/>
          <a:srcRect l="1357" t="501"/>
          <a:stretch>
            <a:fillRect/>
          </a:stretch>
        </p:blipFill>
        <p:spPr bwMode="auto">
          <a:xfrm>
            <a:off x="0" y="3861048"/>
            <a:ext cx="3987815" cy="2996952"/>
          </a:xfrm>
          <a:prstGeom prst="rect">
            <a:avLst/>
          </a:prstGeom>
          <a:noFill/>
        </p:spPr>
      </p:pic>
      <p:pic>
        <p:nvPicPr>
          <p:cNvPr id="7" name="Recorded Sound">
            <a:hlinkClick r:id="" action="ppaction://media"/>
          </p:cNvPr>
          <p:cNvPicPr>
            <a:picLocks noRot="1" noChangeAspect="1"/>
          </p:cNvPicPr>
          <p:nvPr>
            <a:wavAudioFile r:embed="rId1" name="Recorded Sound"/>
          </p:nvPr>
        </p:nvPicPr>
        <p:blipFill>
          <a:blip r:embed="rId7" cstate="print"/>
          <a:stretch>
            <a:fillRect/>
          </a:stretch>
        </p:blipFill>
        <p:spPr>
          <a:xfrm>
            <a:off x="8899525"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65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cdn.shareyouressays.com/wp-content/uploads/2015/09/genetic_code.jpg"/>
          <p:cNvPicPr>
            <a:picLocks noChangeAspect="1" noChangeArrowheads="1"/>
          </p:cNvPicPr>
          <p:nvPr/>
        </p:nvPicPr>
        <p:blipFill>
          <a:blip r:embed="rId4" cstate="print"/>
          <a:srcRect/>
          <a:stretch>
            <a:fillRect/>
          </a:stretch>
        </p:blipFill>
        <p:spPr bwMode="auto">
          <a:xfrm>
            <a:off x="0" y="0"/>
            <a:ext cx="6857999" cy="6858000"/>
          </a:xfrm>
          <a:prstGeom prst="rect">
            <a:avLst/>
          </a:prstGeom>
          <a:noFill/>
        </p:spPr>
      </p:pic>
      <p:pic>
        <p:nvPicPr>
          <p:cNvPr id="188417" name="Picture 1"/>
          <p:cNvPicPr>
            <a:picLocks noChangeAspect="1" noChangeArrowheads="1"/>
          </p:cNvPicPr>
          <p:nvPr/>
        </p:nvPicPr>
        <p:blipFill>
          <a:blip r:embed="rId5" cstate="print"/>
          <a:srcRect/>
          <a:stretch>
            <a:fillRect/>
          </a:stretch>
        </p:blipFill>
        <p:spPr bwMode="auto">
          <a:xfrm>
            <a:off x="5838825" y="188640"/>
            <a:ext cx="3305175" cy="1009650"/>
          </a:xfrm>
          <a:prstGeom prst="rect">
            <a:avLst/>
          </a:prstGeom>
          <a:noFill/>
          <a:ln w="9525">
            <a:noFill/>
            <a:miter lim="800000"/>
            <a:headEnd/>
            <a:tailEnd/>
          </a:ln>
          <a:effectLst/>
        </p:spPr>
      </p:pic>
      <p:cxnSp>
        <p:nvCxnSpPr>
          <p:cNvPr id="7" name="Straight Connector 6"/>
          <p:cNvCxnSpPr/>
          <p:nvPr/>
        </p:nvCxnSpPr>
        <p:spPr>
          <a:xfrm>
            <a:off x="4067944" y="3068960"/>
            <a:ext cx="576064" cy="14401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4716016" y="3140968"/>
            <a:ext cx="432048" cy="7200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20" name="Recorded Sound">
            <a:hlinkClick r:id="" action="ppaction://media"/>
          </p:cNvPr>
          <p:cNvPicPr>
            <a:picLocks noRot="1" noChangeAspect="1"/>
          </p:cNvPicPr>
          <p:nvPr>
            <a:wavAudioFile r:embed="rId1" name="Recorded Sound"/>
          </p:nvPr>
        </p:nvPicPr>
        <p:blipFill>
          <a:blip r:embed="rId6" cstate="print"/>
          <a:stretch>
            <a:fillRect/>
          </a:stretch>
        </p:blipFill>
        <p:spPr>
          <a:xfrm>
            <a:off x="8899525" y="6453336"/>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93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16" name="Picture 24" descr="Image result for banyan tree"/>
          <p:cNvPicPr>
            <a:picLocks noChangeAspect="1" noChangeArrowheads="1"/>
          </p:cNvPicPr>
          <p:nvPr/>
        </p:nvPicPr>
        <p:blipFill>
          <a:blip r:embed="rId4" cstate="print"/>
          <a:srcRect/>
          <a:stretch>
            <a:fillRect/>
          </a:stretch>
        </p:blipFill>
        <p:spPr bwMode="auto">
          <a:xfrm>
            <a:off x="5818448" y="4293096"/>
            <a:ext cx="3325552" cy="2217035"/>
          </a:xfrm>
          <a:prstGeom prst="rect">
            <a:avLst/>
          </a:prstGeom>
          <a:noFill/>
        </p:spPr>
      </p:pic>
      <p:pic>
        <p:nvPicPr>
          <p:cNvPr id="33806" name="Picture 14" descr="Image result for fish"/>
          <p:cNvPicPr>
            <a:picLocks noChangeAspect="1" noChangeArrowheads="1"/>
          </p:cNvPicPr>
          <p:nvPr/>
        </p:nvPicPr>
        <p:blipFill>
          <a:blip r:embed="rId5" cstate="print"/>
          <a:srcRect/>
          <a:stretch>
            <a:fillRect/>
          </a:stretch>
        </p:blipFill>
        <p:spPr bwMode="auto">
          <a:xfrm>
            <a:off x="5004048" y="2132856"/>
            <a:ext cx="2229431" cy="1467143"/>
          </a:xfrm>
          <a:prstGeom prst="rect">
            <a:avLst/>
          </a:prstGeom>
          <a:noFill/>
        </p:spPr>
      </p:pic>
      <p:pic>
        <p:nvPicPr>
          <p:cNvPr id="32770" name="Picture 2" descr="http://cdn.shareyouressays.com/wp-content/uploads/2015/09/genetic_code.jpg"/>
          <p:cNvPicPr>
            <a:picLocks noChangeAspect="1" noChangeArrowheads="1"/>
          </p:cNvPicPr>
          <p:nvPr/>
        </p:nvPicPr>
        <p:blipFill>
          <a:blip r:embed="rId6" cstate="print"/>
          <a:srcRect/>
          <a:stretch>
            <a:fillRect/>
          </a:stretch>
        </p:blipFill>
        <p:spPr bwMode="auto">
          <a:xfrm>
            <a:off x="1" y="0"/>
            <a:ext cx="5292080" cy="5292081"/>
          </a:xfrm>
          <a:prstGeom prst="rect">
            <a:avLst/>
          </a:prstGeom>
          <a:noFill/>
        </p:spPr>
      </p:pic>
      <p:sp>
        <p:nvSpPr>
          <p:cNvPr id="33794" name="AutoShape 2" descr="Image result for elephant"/>
          <p:cNvSpPr>
            <a:spLocks noChangeAspect="1" noChangeArrowheads="1"/>
          </p:cNvSpPr>
          <p:nvPr/>
        </p:nvSpPr>
        <p:spPr bwMode="auto">
          <a:xfrm>
            <a:off x="155575" y="-1439863"/>
            <a:ext cx="3810000" cy="3000376"/>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33796" name="Picture 4" descr="Image result for ant"/>
          <p:cNvPicPr>
            <a:picLocks noChangeAspect="1" noChangeArrowheads="1"/>
          </p:cNvPicPr>
          <p:nvPr/>
        </p:nvPicPr>
        <p:blipFill>
          <a:blip r:embed="rId7" cstate="print"/>
          <a:srcRect/>
          <a:stretch>
            <a:fillRect/>
          </a:stretch>
        </p:blipFill>
        <p:spPr bwMode="auto">
          <a:xfrm>
            <a:off x="5652120" y="1628800"/>
            <a:ext cx="1619672" cy="662231"/>
          </a:xfrm>
          <a:prstGeom prst="rect">
            <a:avLst/>
          </a:prstGeom>
          <a:noFill/>
        </p:spPr>
      </p:pic>
      <p:sp>
        <p:nvSpPr>
          <p:cNvPr id="33798" name="AutoShape 6" descr="Image result for elephant"/>
          <p:cNvSpPr>
            <a:spLocks noChangeAspect="1" noChangeArrowheads="1"/>
          </p:cNvSpPr>
          <p:nvPr/>
        </p:nvSpPr>
        <p:spPr bwMode="auto">
          <a:xfrm>
            <a:off x="155575" y="-1439863"/>
            <a:ext cx="3810000" cy="3000376"/>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33804" name="AutoShape 12" descr="Image result for crocodile"/>
          <p:cNvSpPr>
            <a:spLocks noChangeAspect="1" noChangeArrowheads="1"/>
          </p:cNvSpPr>
          <p:nvPr/>
        </p:nvSpPr>
        <p:spPr bwMode="auto">
          <a:xfrm>
            <a:off x="155575" y="-1347788"/>
            <a:ext cx="9915525" cy="2809876"/>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33808" name="Picture 16" descr="http://www.pngall.com/wp-content/uploads/2016/06/Crocodile-Free-PNG-Image.png"/>
          <p:cNvPicPr>
            <a:picLocks noChangeAspect="1" noChangeArrowheads="1"/>
          </p:cNvPicPr>
          <p:nvPr/>
        </p:nvPicPr>
        <p:blipFill>
          <a:blip r:embed="rId8" cstate="print"/>
          <a:srcRect/>
          <a:stretch>
            <a:fillRect/>
          </a:stretch>
        </p:blipFill>
        <p:spPr bwMode="auto">
          <a:xfrm>
            <a:off x="1835696" y="5373216"/>
            <a:ext cx="3973216" cy="1125227"/>
          </a:xfrm>
          <a:prstGeom prst="rect">
            <a:avLst/>
          </a:prstGeom>
          <a:noFill/>
        </p:spPr>
      </p:pic>
      <p:pic>
        <p:nvPicPr>
          <p:cNvPr id="33812" name="Picture 20" descr="Image result for ameba"/>
          <p:cNvPicPr>
            <a:picLocks noChangeAspect="1" noChangeArrowheads="1"/>
          </p:cNvPicPr>
          <p:nvPr/>
        </p:nvPicPr>
        <p:blipFill>
          <a:blip r:embed="rId9" cstate="print"/>
          <a:srcRect/>
          <a:stretch>
            <a:fillRect/>
          </a:stretch>
        </p:blipFill>
        <p:spPr bwMode="auto">
          <a:xfrm>
            <a:off x="5076056" y="0"/>
            <a:ext cx="1524000" cy="1638300"/>
          </a:xfrm>
          <a:prstGeom prst="rect">
            <a:avLst/>
          </a:prstGeom>
          <a:noFill/>
        </p:spPr>
      </p:pic>
      <p:pic>
        <p:nvPicPr>
          <p:cNvPr id="33814" name="Picture 22" descr="Image result for capuchin monkey"/>
          <p:cNvPicPr>
            <a:picLocks noChangeAspect="1" noChangeArrowheads="1"/>
          </p:cNvPicPr>
          <p:nvPr/>
        </p:nvPicPr>
        <p:blipFill>
          <a:blip r:embed="rId10" cstate="print"/>
          <a:srcRect/>
          <a:stretch>
            <a:fillRect/>
          </a:stretch>
        </p:blipFill>
        <p:spPr bwMode="auto">
          <a:xfrm>
            <a:off x="7308304" y="0"/>
            <a:ext cx="1835696" cy="1835696"/>
          </a:xfrm>
          <a:prstGeom prst="rect">
            <a:avLst/>
          </a:prstGeom>
          <a:noFill/>
        </p:spPr>
      </p:pic>
      <p:sp>
        <p:nvSpPr>
          <p:cNvPr id="33818" name="AutoShape 26" descr="Image result for crab"/>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33820" name="AutoShape 28" descr="Image result for crab"/>
          <p:cNvSpPr>
            <a:spLocks noChangeAspect="1" noChangeArrowheads="1"/>
          </p:cNvSpPr>
          <p:nvPr/>
        </p:nvSpPr>
        <p:spPr bwMode="auto">
          <a:xfrm>
            <a:off x="155575" y="-2460625"/>
            <a:ext cx="6667500" cy="5133975"/>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33822" name="AutoShape 30" descr="Image result for crab"/>
          <p:cNvSpPr>
            <a:spLocks noChangeAspect="1" noChangeArrowheads="1"/>
          </p:cNvSpPr>
          <p:nvPr/>
        </p:nvSpPr>
        <p:spPr bwMode="auto">
          <a:xfrm>
            <a:off x="155575" y="-2460625"/>
            <a:ext cx="6667500" cy="5133975"/>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33824" name="Picture 32" descr="http://www.devoncrab.com/images/slider_image_crab_700_mob.png"/>
          <p:cNvPicPr>
            <a:picLocks noChangeAspect="1" noChangeArrowheads="1"/>
          </p:cNvPicPr>
          <p:nvPr/>
        </p:nvPicPr>
        <p:blipFill>
          <a:blip r:embed="rId11" cstate="print"/>
          <a:srcRect/>
          <a:stretch>
            <a:fillRect/>
          </a:stretch>
        </p:blipFill>
        <p:spPr bwMode="auto">
          <a:xfrm>
            <a:off x="4644008" y="4005064"/>
            <a:ext cx="1626940" cy="1252744"/>
          </a:xfrm>
          <a:prstGeom prst="rect">
            <a:avLst/>
          </a:prstGeom>
          <a:noFill/>
        </p:spPr>
      </p:pic>
      <p:pic>
        <p:nvPicPr>
          <p:cNvPr id="33826" name="Picture 34" descr="Image result for flowering plant"/>
          <p:cNvPicPr>
            <a:picLocks noChangeAspect="1" noChangeArrowheads="1"/>
          </p:cNvPicPr>
          <p:nvPr/>
        </p:nvPicPr>
        <p:blipFill>
          <a:blip r:embed="rId12" cstate="print"/>
          <a:srcRect/>
          <a:stretch>
            <a:fillRect/>
          </a:stretch>
        </p:blipFill>
        <p:spPr bwMode="auto">
          <a:xfrm>
            <a:off x="0" y="5013176"/>
            <a:ext cx="1263508" cy="1390328"/>
          </a:xfrm>
          <a:prstGeom prst="rect">
            <a:avLst/>
          </a:prstGeom>
          <a:noFill/>
        </p:spPr>
      </p:pic>
      <p:pic>
        <p:nvPicPr>
          <p:cNvPr id="33828" name="Picture 36" descr="Image result for octopus"/>
          <p:cNvPicPr>
            <a:picLocks noChangeAspect="1" noChangeArrowheads="1"/>
          </p:cNvPicPr>
          <p:nvPr/>
        </p:nvPicPr>
        <p:blipFill>
          <a:blip r:embed="rId13" cstate="print"/>
          <a:srcRect/>
          <a:stretch>
            <a:fillRect/>
          </a:stretch>
        </p:blipFill>
        <p:spPr bwMode="auto">
          <a:xfrm>
            <a:off x="7236013" y="2564904"/>
            <a:ext cx="1907987" cy="1687835"/>
          </a:xfrm>
          <a:prstGeom prst="rect">
            <a:avLst/>
          </a:prstGeom>
          <a:noFill/>
        </p:spPr>
      </p:pic>
      <p:pic>
        <p:nvPicPr>
          <p:cNvPr id="18" name="Recorded Sound">
            <a:hlinkClick r:id="" action="ppaction://media"/>
          </p:cNvPr>
          <p:cNvPicPr>
            <a:picLocks noRot="1" noChangeAspect="1"/>
          </p:cNvPicPr>
          <p:nvPr>
            <a:wavAudioFile r:embed="rId1" name="Recorded Sound"/>
          </p:nvPr>
        </p:nvPicPr>
        <p:blipFill>
          <a:blip r:embed="rId14" cstate="print"/>
          <a:stretch>
            <a:fillRect/>
          </a:stretch>
        </p:blipFill>
        <p:spPr>
          <a:xfrm>
            <a:off x="8899525" y="6453336"/>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13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 and D-alanine: b&amp;s and formulas"/>
          <p:cNvPicPr>
            <a:picLocks noChangeAspect="1" noChangeArrowheads="1"/>
          </p:cNvPicPr>
          <p:nvPr/>
        </p:nvPicPr>
        <p:blipFill>
          <a:blip r:embed="rId4" cstate="print"/>
          <a:srcRect/>
          <a:stretch>
            <a:fillRect/>
          </a:stretch>
        </p:blipFill>
        <p:spPr bwMode="auto">
          <a:xfrm>
            <a:off x="251520" y="404664"/>
            <a:ext cx="4104456" cy="2956601"/>
          </a:xfrm>
          <a:prstGeom prst="rect">
            <a:avLst/>
          </a:prstGeom>
          <a:noFill/>
        </p:spPr>
      </p:pic>
      <p:sp>
        <p:nvSpPr>
          <p:cNvPr id="1028" name="AutoShape 4" descr="Image result for d sugars l sugars"/>
          <p:cNvSpPr>
            <a:spLocks noChangeAspect="1" noChangeArrowheads="1"/>
          </p:cNvSpPr>
          <p:nvPr/>
        </p:nvSpPr>
        <p:spPr bwMode="auto">
          <a:xfrm>
            <a:off x="155575" y="-1295400"/>
            <a:ext cx="5743575" cy="2705100"/>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1029" name="Picture 5"/>
          <p:cNvPicPr>
            <a:picLocks noChangeAspect="1" noChangeArrowheads="1"/>
          </p:cNvPicPr>
          <p:nvPr/>
        </p:nvPicPr>
        <p:blipFill>
          <a:blip r:embed="rId5" cstate="print"/>
          <a:srcRect l="7379" t="45800" r="45963" b="16400"/>
          <a:stretch>
            <a:fillRect/>
          </a:stretch>
        </p:blipFill>
        <p:spPr bwMode="auto">
          <a:xfrm>
            <a:off x="3455368" y="3861048"/>
            <a:ext cx="5688632" cy="2592288"/>
          </a:xfrm>
          <a:prstGeom prst="rect">
            <a:avLst/>
          </a:prstGeom>
          <a:noFill/>
          <a:ln w="9525">
            <a:noFill/>
            <a:miter lim="800000"/>
            <a:headEnd/>
            <a:tailEnd/>
          </a:ln>
        </p:spPr>
      </p:pic>
      <p:pic>
        <p:nvPicPr>
          <p:cNvPr id="1031" name="Picture 7" descr="Image result for d ribose l ribose"/>
          <p:cNvPicPr>
            <a:picLocks noChangeAspect="1" noChangeArrowheads="1"/>
          </p:cNvPicPr>
          <p:nvPr/>
        </p:nvPicPr>
        <p:blipFill>
          <a:blip r:embed="rId6" cstate="print"/>
          <a:srcRect l="30857" t="6811"/>
          <a:stretch>
            <a:fillRect/>
          </a:stretch>
        </p:blipFill>
        <p:spPr bwMode="auto">
          <a:xfrm>
            <a:off x="4860032" y="836712"/>
            <a:ext cx="4150975" cy="1584176"/>
          </a:xfrm>
          <a:prstGeom prst="rect">
            <a:avLst/>
          </a:prstGeom>
          <a:noFill/>
        </p:spPr>
      </p:pic>
      <p:sp>
        <p:nvSpPr>
          <p:cNvPr id="6" name="Rectangle 5"/>
          <p:cNvSpPr/>
          <p:nvPr/>
        </p:nvSpPr>
        <p:spPr>
          <a:xfrm>
            <a:off x="251520" y="260648"/>
            <a:ext cx="2088232" cy="338437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5004048" y="692696"/>
            <a:ext cx="2088232" cy="194421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6372200" y="3789040"/>
            <a:ext cx="2771800" cy="273630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0" name="Recorded Sound">
            <a:hlinkClick r:id="" action="ppaction://media"/>
          </p:cNvPr>
          <p:cNvPicPr>
            <a:picLocks noRot="1" noChangeAspect="1"/>
          </p:cNvPicPr>
          <p:nvPr>
            <a:wavAudioFile r:embed="rId1" name="Recorded Sound"/>
          </p:nvPr>
        </p:nvPicPr>
        <p:blipFill>
          <a:blip r:embed="rId7" cstate="print"/>
          <a:stretch>
            <a:fillRect/>
          </a:stretch>
        </p:blipFill>
        <p:spPr>
          <a:xfrm>
            <a:off x="8676456"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43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2" descr="Image result for lipid bilayer"/>
          <p:cNvSpPr>
            <a:spLocks noChangeAspect="1" noChangeArrowheads="1"/>
          </p:cNvSpPr>
          <p:nvPr/>
        </p:nvSpPr>
        <p:spPr bwMode="auto">
          <a:xfrm>
            <a:off x="155575" y="-1401763"/>
            <a:ext cx="4352925" cy="29337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31748" name="Picture 4" descr="Image result"/>
          <p:cNvPicPr>
            <a:picLocks noChangeAspect="1" noChangeArrowheads="1"/>
          </p:cNvPicPr>
          <p:nvPr/>
        </p:nvPicPr>
        <p:blipFill>
          <a:blip r:embed="rId4" cstate="print"/>
          <a:srcRect/>
          <a:stretch>
            <a:fillRect/>
          </a:stretch>
        </p:blipFill>
        <p:spPr bwMode="auto">
          <a:xfrm>
            <a:off x="971600" y="0"/>
            <a:ext cx="7572195" cy="6858000"/>
          </a:xfrm>
          <a:prstGeom prst="rect">
            <a:avLst/>
          </a:prstGeom>
          <a:noFill/>
        </p:spPr>
      </p:pic>
      <p:sp>
        <p:nvSpPr>
          <p:cNvPr id="4" name="Freeform 3"/>
          <p:cNvSpPr/>
          <p:nvPr/>
        </p:nvSpPr>
        <p:spPr>
          <a:xfrm>
            <a:off x="756314" y="-2643"/>
            <a:ext cx="1167736" cy="1036897"/>
          </a:xfrm>
          <a:custGeom>
            <a:avLst/>
            <a:gdLst>
              <a:gd name="connsiteX0" fmla="*/ 177136 w 1167736"/>
              <a:gd name="connsiteY0" fmla="*/ 59793 h 1036897"/>
              <a:gd name="connsiteX1" fmla="*/ 691486 w 1167736"/>
              <a:gd name="connsiteY1" fmla="*/ 59793 h 1036897"/>
              <a:gd name="connsiteX2" fmla="*/ 720061 w 1167736"/>
              <a:gd name="connsiteY2" fmla="*/ 78843 h 1036897"/>
              <a:gd name="connsiteX3" fmla="*/ 748636 w 1167736"/>
              <a:gd name="connsiteY3" fmla="*/ 88368 h 1036897"/>
              <a:gd name="connsiteX4" fmla="*/ 796261 w 1167736"/>
              <a:gd name="connsiteY4" fmla="*/ 126468 h 1036897"/>
              <a:gd name="connsiteX5" fmla="*/ 843886 w 1167736"/>
              <a:gd name="connsiteY5" fmla="*/ 145518 h 1036897"/>
              <a:gd name="connsiteX6" fmla="*/ 929611 w 1167736"/>
              <a:gd name="connsiteY6" fmla="*/ 183618 h 1036897"/>
              <a:gd name="connsiteX7" fmla="*/ 1005811 w 1167736"/>
              <a:gd name="connsiteY7" fmla="*/ 231243 h 1036897"/>
              <a:gd name="connsiteX8" fmla="*/ 1043911 w 1167736"/>
              <a:gd name="connsiteY8" fmla="*/ 240768 h 1036897"/>
              <a:gd name="connsiteX9" fmla="*/ 1072486 w 1167736"/>
              <a:gd name="connsiteY9" fmla="*/ 307443 h 1036897"/>
              <a:gd name="connsiteX10" fmla="*/ 1091536 w 1167736"/>
              <a:gd name="connsiteY10" fmla="*/ 336018 h 1036897"/>
              <a:gd name="connsiteX11" fmla="*/ 1120111 w 1167736"/>
              <a:gd name="connsiteY11" fmla="*/ 393168 h 1036897"/>
              <a:gd name="connsiteX12" fmla="*/ 1129636 w 1167736"/>
              <a:gd name="connsiteY12" fmla="*/ 431268 h 1036897"/>
              <a:gd name="connsiteX13" fmla="*/ 1148686 w 1167736"/>
              <a:gd name="connsiteY13" fmla="*/ 488418 h 1036897"/>
              <a:gd name="connsiteX14" fmla="*/ 1167736 w 1167736"/>
              <a:gd name="connsiteY14" fmla="*/ 574143 h 1036897"/>
              <a:gd name="connsiteX15" fmla="*/ 1158211 w 1167736"/>
              <a:gd name="connsiteY15" fmla="*/ 793218 h 1036897"/>
              <a:gd name="connsiteX16" fmla="*/ 1120111 w 1167736"/>
              <a:gd name="connsiteY16" fmla="*/ 840843 h 1036897"/>
              <a:gd name="connsiteX17" fmla="*/ 1062961 w 1167736"/>
              <a:gd name="connsiteY17" fmla="*/ 859893 h 1036897"/>
              <a:gd name="connsiteX18" fmla="*/ 996286 w 1167736"/>
              <a:gd name="connsiteY18" fmla="*/ 888468 h 1036897"/>
              <a:gd name="connsiteX19" fmla="*/ 948661 w 1167736"/>
              <a:gd name="connsiteY19" fmla="*/ 897993 h 1036897"/>
              <a:gd name="connsiteX20" fmla="*/ 910561 w 1167736"/>
              <a:gd name="connsiteY20" fmla="*/ 907518 h 1036897"/>
              <a:gd name="connsiteX21" fmla="*/ 834361 w 1167736"/>
              <a:gd name="connsiteY21" fmla="*/ 964668 h 1036897"/>
              <a:gd name="connsiteX22" fmla="*/ 796261 w 1167736"/>
              <a:gd name="connsiteY22" fmla="*/ 983718 h 1036897"/>
              <a:gd name="connsiteX23" fmla="*/ 748636 w 1167736"/>
              <a:gd name="connsiteY23" fmla="*/ 993243 h 1036897"/>
              <a:gd name="connsiteX24" fmla="*/ 710536 w 1167736"/>
              <a:gd name="connsiteY24" fmla="*/ 1002768 h 1036897"/>
              <a:gd name="connsiteX25" fmla="*/ 634336 w 1167736"/>
              <a:gd name="connsiteY25" fmla="*/ 1021818 h 1036897"/>
              <a:gd name="connsiteX26" fmla="*/ 367636 w 1167736"/>
              <a:gd name="connsiteY26" fmla="*/ 1002768 h 1036897"/>
              <a:gd name="connsiteX27" fmla="*/ 320011 w 1167736"/>
              <a:gd name="connsiteY27" fmla="*/ 983718 h 1036897"/>
              <a:gd name="connsiteX28" fmla="*/ 291436 w 1167736"/>
              <a:gd name="connsiteY28" fmla="*/ 955143 h 1036897"/>
              <a:gd name="connsiteX29" fmla="*/ 224761 w 1167736"/>
              <a:gd name="connsiteY29" fmla="*/ 907518 h 1036897"/>
              <a:gd name="connsiteX30" fmla="*/ 205711 w 1167736"/>
              <a:gd name="connsiteY30" fmla="*/ 878943 h 1036897"/>
              <a:gd name="connsiteX31" fmla="*/ 196186 w 1167736"/>
              <a:gd name="connsiteY31" fmla="*/ 840843 h 1036897"/>
              <a:gd name="connsiteX32" fmla="*/ 81886 w 1167736"/>
              <a:gd name="connsiteY32" fmla="*/ 707493 h 1036897"/>
              <a:gd name="connsiteX33" fmla="*/ 72361 w 1167736"/>
              <a:gd name="connsiteY33" fmla="*/ 669393 h 1036897"/>
              <a:gd name="connsiteX34" fmla="*/ 53311 w 1167736"/>
              <a:gd name="connsiteY34" fmla="*/ 631293 h 1036897"/>
              <a:gd name="connsiteX35" fmla="*/ 34261 w 1167736"/>
              <a:gd name="connsiteY35" fmla="*/ 574143 h 1036897"/>
              <a:gd name="connsiteX36" fmla="*/ 24736 w 1167736"/>
              <a:gd name="connsiteY36" fmla="*/ 545568 h 1036897"/>
              <a:gd name="connsiteX37" fmla="*/ 15211 w 1167736"/>
              <a:gd name="connsiteY37" fmla="*/ 516993 h 1036897"/>
              <a:gd name="connsiteX38" fmla="*/ 15211 w 1167736"/>
              <a:gd name="connsiteY38" fmla="*/ 297918 h 1036897"/>
              <a:gd name="connsiteX39" fmla="*/ 24736 w 1167736"/>
              <a:gd name="connsiteY39" fmla="*/ 269343 h 1036897"/>
              <a:gd name="connsiteX40" fmla="*/ 53311 w 1167736"/>
              <a:gd name="connsiteY40" fmla="*/ 250293 h 1036897"/>
              <a:gd name="connsiteX41" fmla="*/ 72361 w 1167736"/>
              <a:gd name="connsiteY41" fmla="*/ 221718 h 1036897"/>
              <a:gd name="connsiteX42" fmla="*/ 81886 w 1167736"/>
              <a:gd name="connsiteY42" fmla="*/ 164568 h 1036897"/>
              <a:gd name="connsiteX43" fmla="*/ 139036 w 1167736"/>
              <a:gd name="connsiteY43" fmla="*/ 107418 h 1036897"/>
              <a:gd name="connsiteX44" fmla="*/ 177136 w 1167736"/>
              <a:gd name="connsiteY44" fmla="*/ 59793 h 1036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67736" h="1036897">
                <a:moveTo>
                  <a:pt x="177136" y="59793"/>
                </a:moveTo>
                <a:cubicBezTo>
                  <a:pt x="356515" y="0"/>
                  <a:pt x="241504" y="34794"/>
                  <a:pt x="691486" y="59793"/>
                </a:cubicBezTo>
                <a:cubicBezTo>
                  <a:pt x="702916" y="60428"/>
                  <a:pt x="709822" y="73723"/>
                  <a:pt x="720061" y="78843"/>
                </a:cubicBezTo>
                <a:cubicBezTo>
                  <a:pt x="729041" y="83333"/>
                  <a:pt x="739111" y="85193"/>
                  <a:pt x="748636" y="88368"/>
                </a:cubicBezTo>
                <a:cubicBezTo>
                  <a:pt x="764511" y="101068"/>
                  <a:pt x="778828" y="116008"/>
                  <a:pt x="796261" y="126468"/>
                </a:cubicBezTo>
                <a:cubicBezTo>
                  <a:pt x="810922" y="135265"/>
                  <a:pt x="828593" y="137872"/>
                  <a:pt x="843886" y="145518"/>
                </a:cubicBezTo>
                <a:cubicBezTo>
                  <a:pt x="934452" y="190801"/>
                  <a:pt x="782169" y="134471"/>
                  <a:pt x="929611" y="183618"/>
                </a:cubicBezTo>
                <a:cubicBezTo>
                  <a:pt x="959580" y="206094"/>
                  <a:pt x="970945" y="218168"/>
                  <a:pt x="1005811" y="231243"/>
                </a:cubicBezTo>
                <a:cubicBezTo>
                  <a:pt x="1018068" y="235840"/>
                  <a:pt x="1031211" y="237593"/>
                  <a:pt x="1043911" y="240768"/>
                </a:cubicBezTo>
                <a:cubicBezTo>
                  <a:pt x="1091737" y="312507"/>
                  <a:pt x="1035582" y="221333"/>
                  <a:pt x="1072486" y="307443"/>
                </a:cubicBezTo>
                <a:cubicBezTo>
                  <a:pt x="1076995" y="317965"/>
                  <a:pt x="1086416" y="325779"/>
                  <a:pt x="1091536" y="336018"/>
                </a:cubicBezTo>
                <a:cubicBezTo>
                  <a:pt x="1130971" y="414888"/>
                  <a:pt x="1065516" y="311276"/>
                  <a:pt x="1120111" y="393168"/>
                </a:cubicBezTo>
                <a:cubicBezTo>
                  <a:pt x="1123286" y="405868"/>
                  <a:pt x="1125874" y="418729"/>
                  <a:pt x="1129636" y="431268"/>
                </a:cubicBezTo>
                <a:cubicBezTo>
                  <a:pt x="1135406" y="450502"/>
                  <a:pt x="1144748" y="468727"/>
                  <a:pt x="1148686" y="488418"/>
                </a:cubicBezTo>
                <a:cubicBezTo>
                  <a:pt x="1160778" y="548880"/>
                  <a:pt x="1154284" y="520337"/>
                  <a:pt x="1167736" y="574143"/>
                </a:cubicBezTo>
                <a:cubicBezTo>
                  <a:pt x="1164561" y="647168"/>
                  <a:pt x="1163817" y="720339"/>
                  <a:pt x="1158211" y="793218"/>
                </a:cubicBezTo>
                <a:cubicBezTo>
                  <a:pt x="1156109" y="820548"/>
                  <a:pt x="1144449" y="830026"/>
                  <a:pt x="1120111" y="840843"/>
                </a:cubicBezTo>
                <a:cubicBezTo>
                  <a:pt x="1101761" y="848998"/>
                  <a:pt x="1080922" y="850913"/>
                  <a:pt x="1062961" y="859893"/>
                </a:cubicBezTo>
                <a:cubicBezTo>
                  <a:pt x="1035701" y="873523"/>
                  <a:pt x="1024316" y="881460"/>
                  <a:pt x="996286" y="888468"/>
                </a:cubicBezTo>
                <a:cubicBezTo>
                  <a:pt x="980580" y="892395"/>
                  <a:pt x="964465" y="894481"/>
                  <a:pt x="948661" y="897993"/>
                </a:cubicBezTo>
                <a:cubicBezTo>
                  <a:pt x="935882" y="900833"/>
                  <a:pt x="923261" y="904343"/>
                  <a:pt x="910561" y="907518"/>
                </a:cubicBezTo>
                <a:cubicBezTo>
                  <a:pt x="887658" y="925840"/>
                  <a:pt x="860897" y="949504"/>
                  <a:pt x="834361" y="964668"/>
                </a:cubicBezTo>
                <a:cubicBezTo>
                  <a:pt x="822033" y="971713"/>
                  <a:pt x="809731" y="979228"/>
                  <a:pt x="796261" y="983718"/>
                </a:cubicBezTo>
                <a:cubicBezTo>
                  <a:pt x="780902" y="988838"/>
                  <a:pt x="764440" y="989731"/>
                  <a:pt x="748636" y="993243"/>
                </a:cubicBezTo>
                <a:cubicBezTo>
                  <a:pt x="735857" y="996083"/>
                  <a:pt x="723315" y="999928"/>
                  <a:pt x="710536" y="1002768"/>
                </a:cubicBezTo>
                <a:cubicBezTo>
                  <a:pt x="641572" y="1018093"/>
                  <a:pt x="685398" y="1004797"/>
                  <a:pt x="634336" y="1021818"/>
                </a:cubicBezTo>
                <a:cubicBezTo>
                  <a:pt x="488461" y="1015983"/>
                  <a:pt x="458645" y="1036897"/>
                  <a:pt x="367636" y="1002768"/>
                </a:cubicBezTo>
                <a:cubicBezTo>
                  <a:pt x="351627" y="996765"/>
                  <a:pt x="335886" y="990068"/>
                  <a:pt x="320011" y="983718"/>
                </a:cubicBezTo>
                <a:cubicBezTo>
                  <a:pt x="310486" y="974193"/>
                  <a:pt x="301663" y="963909"/>
                  <a:pt x="291436" y="955143"/>
                </a:cubicBezTo>
                <a:cubicBezTo>
                  <a:pt x="270761" y="937421"/>
                  <a:pt x="247376" y="922595"/>
                  <a:pt x="224761" y="907518"/>
                </a:cubicBezTo>
                <a:cubicBezTo>
                  <a:pt x="218411" y="897993"/>
                  <a:pt x="210220" y="889465"/>
                  <a:pt x="205711" y="878943"/>
                </a:cubicBezTo>
                <a:cubicBezTo>
                  <a:pt x="200554" y="866911"/>
                  <a:pt x="204274" y="851137"/>
                  <a:pt x="196186" y="840843"/>
                </a:cubicBezTo>
                <a:cubicBezTo>
                  <a:pt x="129476" y="755940"/>
                  <a:pt x="108816" y="779307"/>
                  <a:pt x="81886" y="707493"/>
                </a:cubicBezTo>
                <a:cubicBezTo>
                  <a:pt x="77289" y="695236"/>
                  <a:pt x="76958" y="681650"/>
                  <a:pt x="72361" y="669393"/>
                </a:cubicBezTo>
                <a:cubicBezTo>
                  <a:pt x="67375" y="656098"/>
                  <a:pt x="58584" y="644476"/>
                  <a:pt x="53311" y="631293"/>
                </a:cubicBezTo>
                <a:cubicBezTo>
                  <a:pt x="45853" y="612649"/>
                  <a:pt x="40611" y="593193"/>
                  <a:pt x="34261" y="574143"/>
                </a:cubicBezTo>
                <a:lnTo>
                  <a:pt x="24736" y="545568"/>
                </a:lnTo>
                <a:lnTo>
                  <a:pt x="15211" y="516993"/>
                </a:lnTo>
                <a:cubicBezTo>
                  <a:pt x="3112" y="408098"/>
                  <a:pt x="0" y="427210"/>
                  <a:pt x="15211" y="297918"/>
                </a:cubicBezTo>
                <a:cubicBezTo>
                  <a:pt x="16384" y="287947"/>
                  <a:pt x="18464" y="277183"/>
                  <a:pt x="24736" y="269343"/>
                </a:cubicBezTo>
                <a:cubicBezTo>
                  <a:pt x="31887" y="260404"/>
                  <a:pt x="43786" y="256643"/>
                  <a:pt x="53311" y="250293"/>
                </a:cubicBezTo>
                <a:cubicBezTo>
                  <a:pt x="59661" y="240768"/>
                  <a:pt x="68741" y="232578"/>
                  <a:pt x="72361" y="221718"/>
                </a:cubicBezTo>
                <a:cubicBezTo>
                  <a:pt x="78468" y="203396"/>
                  <a:pt x="72155" y="181250"/>
                  <a:pt x="81886" y="164568"/>
                </a:cubicBezTo>
                <a:cubicBezTo>
                  <a:pt x="95461" y="141297"/>
                  <a:pt x="119986" y="126468"/>
                  <a:pt x="139036" y="107418"/>
                </a:cubicBezTo>
                <a:lnTo>
                  <a:pt x="177136" y="59793"/>
                </a:lnTo>
                <a:close/>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Freeform 4"/>
          <p:cNvSpPr/>
          <p:nvPr/>
        </p:nvSpPr>
        <p:spPr>
          <a:xfrm>
            <a:off x="2843808" y="1628800"/>
            <a:ext cx="1296144" cy="1656184"/>
          </a:xfrm>
          <a:custGeom>
            <a:avLst/>
            <a:gdLst>
              <a:gd name="connsiteX0" fmla="*/ 177136 w 1167736"/>
              <a:gd name="connsiteY0" fmla="*/ 59793 h 1036897"/>
              <a:gd name="connsiteX1" fmla="*/ 691486 w 1167736"/>
              <a:gd name="connsiteY1" fmla="*/ 59793 h 1036897"/>
              <a:gd name="connsiteX2" fmla="*/ 720061 w 1167736"/>
              <a:gd name="connsiteY2" fmla="*/ 78843 h 1036897"/>
              <a:gd name="connsiteX3" fmla="*/ 748636 w 1167736"/>
              <a:gd name="connsiteY3" fmla="*/ 88368 h 1036897"/>
              <a:gd name="connsiteX4" fmla="*/ 796261 w 1167736"/>
              <a:gd name="connsiteY4" fmla="*/ 126468 h 1036897"/>
              <a:gd name="connsiteX5" fmla="*/ 843886 w 1167736"/>
              <a:gd name="connsiteY5" fmla="*/ 145518 h 1036897"/>
              <a:gd name="connsiteX6" fmla="*/ 929611 w 1167736"/>
              <a:gd name="connsiteY6" fmla="*/ 183618 h 1036897"/>
              <a:gd name="connsiteX7" fmla="*/ 1005811 w 1167736"/>
              <a:gd name="connsiteY7" fmla="*/ 231243 h 1036897"/>
              <a:gd name="connsiteX8" fmla="*/ 1043911 w 1167736"/>
              <a:gd name="connsiteY8" fmla="*/ 240768 h 1036897"/>
              <a:gd name="connsiteX9" fmla="*/ 1072486 w 1167736"/>
              <a:gd name="connsiteY9" fmla="*/ 307443 h 1036897"/>
              <a:gd name="connsiteX10" fmla="*/ 1091536 w 1167736"/>
              <a:gd name="connsiteY10" fmla="*/ 336018 h 1036897"/>
              <a:gd name="connsiteX11" fmla="*/ 1120111 w 1167736"/>
              <a:gd name="connsiteY11" fmla="*/ 393168 h 1036897"/>
              <a:gd name="connsiteX12" fmla="*/ 1129636 w 1167736"/>
              <a:gd name="connsiteY12" fmla="*/ 431268 h 1036897"/>
              <a:gd name="connsiteX13" fmla="*/ 1148686 w 1167736"/>
              <a:gd name="connsiteY13" fmla="*/ 488418 h 1036897"/>
              <a:gd name="connsiteX14" fmla="*/ 1167736 w 1167736"/>
              <a:gd name="connsiteY14" fmla="*/ 574143 h 1036897"/>
              <a:gd name="connsiteX15" fmla="*/ 1158211 w 1167736"/>
              <a:gd name="connsiteY15" fmla="*/ 793218 h 1036897"/>
              <a:gd name="connsiteX16" fmla="*/ 1120111 w 1167736"/>
              <a:gd name="connsiteY16" fmla="*/ 840843 h 1036897"/>
              <a:gd name="connsiteX17" fmla="*/ 1062961 w 1167736"/>
              <a:gd name="connsiteY17" fmla="*/ 859893 h 1036897"/>
              <a:gd name="connsiteX18" fmla="*/ 996286 w 1167736"/>
              <a:gd name="connsiteY18" fmla="*/ 888468 h 1036897"/>
              <a:gd name="connsiteX19" fmla="*/ 948661 w 1167736"/>
              <a:gd name="connsiteY19" fmla="*/ 897993 h 1036897"/>
              <a:gd name="connsiteX20" fmla="*/ 910561 w 1167736"/>
              <a:gd name="connsiteY20" fmla="*/ 907518 h 1036897"/>
              <a:gd name="connsiteX21" fmla="*/ 834361 w 1167736"/>
              <a:gd name="connsiteY21" fmla="*/ 964668 h 1036897"/>
              <a:gd name="connsiteX22" fmla="*/ 796261 w 1167736"/>
              <a:gd name="connsiteY22" fmla="*/ 983718 h 1036897"/>
              <a:gd name="connsiteX23" fmla="*/ 748636 w 1167736"/>
              <a:gd name="connsiteY23" fmla="*/ 993243 h 1036897"/>
              <a:gd name="connsiteX24" fmla="*/ 710536 w 1167736"/>
              <a:gd name="connsiteY24" fmla="*/ 1002768 h 1036897"/>
              <a:gd name="connsiteX25" fmla="*/ 634336 w 1167736"/>
              <a:gd name="connsiteY25" fmla="*/ 1021818 h 1036897"/>
              <a:gd name="connsiteX26" fmla="*/ 367636 w 1167736"/>
              <a:gd name="connsiteY26" fmla="*/ 1002768 h 1036897"/>
              <a:gd name="connsiteX27" fmla="*/ 320011 w 1167736"/>
              <a:gd name="connsiteY27" fmla="*/ 983718 h 1036897"/>
              <a:gd name="connsiteX28" fmla="*/ 291436 w 1167736"/>
              <a:gd name="connsiteY28" fmla="*/ 955143 h 1036897"/>
              <a:gd name="connsiteX29" fmla="*/ 224761 w 1167736"/>
              <a:gd name="connsiteY29" fmla="*/ 907518 h 1036897"/>
              <a:gd name="connsiteX30" fmla="*/ 205711 w 1167736"/>
              <a:gd name="connsiteY30" fmla="*/ 878943 h 1036897"/>
              <a:gd name="connsiteX31" fmla="*/ 196186 w 1167736"/>
              <a:gd name="connsiteY31" fmla="*/ 840843 h 1036897"/>
              <a:gd name="connsiteX32" fmla="*/ 81886 w 1167736"/>
              <a:gd name="connsiteY32" fmla="*/ 707493 h 1036897"/>
              <a:gd name="connsiteX33" fmla="*/ 72361 w 1167736"/>
              <a:gd name="connsiteY33" fmla="*/ 669393 h 1036897"/>
              <a:gd name="connsiteX34" fmla="*/ 53311 w 1167736"/>
              <a:gd name="connsiteY34" fmla="*/ 631293 h 1036897"/>
              <a:gd name="connsiteX35" fmla="*/ 34261 w 1167736"/>
              <a:gd name="connsiteY35" fmla="*/ 574143 h 1036897"/>
              <a:gd name="connsiteX36" fmla="*/ 24736 w 1167736"/>
              <a:gd name="connsiteY36" fmla="*/ 545568 h 1036897"/>
              <a:gd name="connsiteX37" fmla="*/ 15211 w 1167736"/>
              <a:gd name="connsiteY37" fmla="*/ 516993 h 1036897"/>
              <a:gd name="connsiteX38" fmla="*/ 15211 w 1167736"/>
              <a:gd name="connsiteY38" fmla="*/ 297918 h 1036897"/>
              <a:gd name="connsiteX39" fmla="*/ 24736 w 1167736"/>
              <a:gd name="connsiteY39" fmla="*/ 269343 h 1036897"/>
              <a:gd name="connsiteX40" fmla="*/ 53311 w 1167736"/>
              <a:gd name="connsiteY40" fmla="*/ 250293 h 1036897"/>
              <a:gd name="connsiteX41" fmla="*/ 72361 w 1167736"/>
              <a:gd name="connsiteY41" fmla="*/ 221718 h 1036897"/>
              <a:gd name="connsiteX42" fmla="*/ 81886 w 1167736"/>
              <a:gd name="connsiteY42" fmla="*/ 164568 h 1036897"/>
              <a:gd name="connsiteX43" fmla="*/ 139036 w 1167736"/>
              <a:gd name="connsiteY43" fmla="*/ 107418 h 1036897"/>
              <a:gd name="connsiteX44" fmla="*/ 177136 w 1167736"/>
              <a:gd name="connsiteY44" fmla="*/ 59793 h 1036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67736" h="1036897">
                <a:moveTo>
                  <a:pt x="177136" y="59793"/>
                </a:moveTo>
                <a:cubicBezTo>
                  <a:pt x="356515" y="0"/>
                  <a:pt x="241504" y="34794"/>
                  <a:pt x="691486" y="59793"/>
                </a:cubicBezTo>
                <a:cubicBezTo>
                  <a:pt x="702916" y="60428"/>
                  <a:pt x="709822" y="73723"/>
                  <a:pt x="720061" y="78843"/>
                </a:cubicBezTo>
                <a:cubicBezTo>
                  <a:pt x="729041" y="83333"/>
                  <a:pt x="739111" y="85193"/>
                  <a:pt x="748636" y="88368"/>
                </a:cubicBezTo>
                <a:cubicBezTo>
                  <a:pt x="764511" y="101068"/>
                  <a:pt x="778828" y="116008"/>
                  <a:pt x="796261" y="126468"/>
                </a:cubicBezTo>
                <a:cubicBezTo>
                  <a:pt x="810922" y="135265"/>
                  <a:pt x="828593" y="137872"/>
                  <a:pt x="843886" y="145518"/>
                </a:cubicBezTo>
                <a:cubicBezTo>
                  <a:pt x="934452" y="190801"/>
                  <a:pt x="782169" y="134471"/>
                  <a:pt x="929611" y="183618"/>
                </a:cubicBezTo>
                <a:cubicBezTo>
                  <a:pt x="959580" y="206094"/>
                  <a:pt x="970945" y="218168"/>
                  <a:pt x="1005811" y="231243"/>
                </a:cubicBezTo>
                <a:cubicBezTo>
                  <a:pt x="1018068" y="235840"/>
                  <a:pt x="1031211" y="237593"/>
                  <a:pt x="1043911" y="240768"/>
                </a:cubicBezTo>
                <a:cubicBezTo>
                  <a:pt x="1091737" y="312507"/>
                  <a:pt x="1035582" y="221333"/>
                  <a:pt x="1072486" y="307443"/>
                </a:cubicBezTo>
                <a:cubicBezTo>
                  <a:pt x="1076995" y="317965"/>
                  <a:pt x="1086416" y="325779"/>
                  <a:pt x="1091536" y="336018"/>
                </a:cubicBezTo>
                <a:cubicBezTo>
                  <a:pt x="1130971" y="414888"/>
                  <a:pt x="1065516" y="311276"/>
                  <a:pt x="1120111" y="393168"/>
                </a:cubicBezTo>
                <a:cubicBezTo>
                  <a:pt x="1123286" y="405868"/>
                  <a:pt x="1125874" y="418729"/>
                  <a:pt x="1129636" y="431268"/>
                </a:cubicBezTo>
                <a:cubicBezTo>
                  <a:pt x="1135406" y="450502"/>
                  <a:pt x="1144748" y="468727"/>
                  <a:pt x="1148686" y="488418"/>
                </a:cubicBezTo>
                <a:cubicBezTo>
                  <a:pt x="1160778" y="548880"/>
                  <a:pt x="1154284" y="520337"/>
                  <a:pt x="1167736" y="574143"/>
                </a:cubicBezTo>
                <a:cubicBezTo>
                  <a:pt x="1164561" y="647168"/>
                  <a:pt x="1163817" y="720339"/>
                  <a:pt x="1158211" y="793218"/>
                </a:cubicBezTo>
                <a:cubicBezTo>
                  <a:pt x="1156109" y="820548"/>
                  <a:pt x="1144449" y="830026"/>
                  <a:pt x="1120111" y="840843"/>
                </a:cubicBezTo>
                <a:cubicBezTo>
                  <a:pt x="1101761" y="848998"/>
                  <a:pt x="1080922" y="850913"/>
                  <a:pt x="1062961" y="859893"/>
                </a:cubicBezTo>
                <a:cubicBezTo>
                  <a:pt x="1035701" y="873523"/>
                  <a:pt x="1024316" y="881460"/>
                  <a:pt x="996286" y="888468"/>
                </a:cubicBezTo>
                <a:cubicBezTo>
                  <a:pt x="980580" y="892395"/>
                  <a:pt x="964465" y="894481"/>
                  <a:pt x="948661" y="897993"/>
                </a:cubicBezTo>
                <a:cubicBezTo>
                  <a:pt x="935882" y="900833"/>
                  <a:pt x="923261" y="904343"/>
                  <a:pt x="910561" y="907518"/>
                </a:cubicBezTo>
                <a:cubicBezTo>
                  <a:pt x="887658" y="925840"/>
                  <a:pt x="860897" y="949504"/>
                  <a:pt x="834361" y="964668"/>
                </a:cubicBezTo>
                <a:cubicBezTo>
                  <a:pt x="822033" y="971713"/>
                  <a:pt x="809731" y="979228"/>
                  <a:pt x="796261" y="983718"/>
                </a:cubicBezTo>
                <a:cubicBezTo>
                  <a:pt x="780902" y="988838"/>
                  <a:pt x="764440" y="989731"/>
                  <a:pt x="748636" y="993243"/>
                </a:cubicBezTo>
                <a:cubicBezTo>
                  <a:pt x="735857" y="996083"/>
                  <a:pt x="723315" y="999928"/>
                  <a:pt x="710536" y="1002768"/>
                </a:cubicBezTo>
                <a:cubicBezTo>
                  <a:pt x="641572" y="1018093"/>
                  <a:pt x="685398" y="1004797"/>
                  <a:pt x="634336" y="1021818"/>
                </a:cubicBezTo>
                <a:cubicBezTo>
                  <a:pt x="488461" y="1015983"/>
                  <a:pt x="458645" y="1036897"/>
                  <a:pt x="367636" y="1002768"/>
                </a:cubicBezTo>
                <a:cubicBezTo>
                  <a:pt x="351627" y="996765"/>
                  <a:pt x="335886" y="990068"/>
                  <a:pt x="320011" y="983718"/>
                </a:cubicBezTo>
                <a:cubicBezTo>
                  <a:pt x="310486" y="974193"/>
                  <a:pt x="301663" y="963909"/>
                  <a:pt x="291436" y="955143"/>
                </a:cubicBezTo>
                <a:cubicBezTo>
                  <a:pt x="270761" y="937421"/>
                  <a:pt x="247376" y="922595"/>
                  <a:pt x="224761" y="907518"/>
                </a:cubicBezTo>
                <a:cubicBezTo>
                  <a:pt x="218411" y="897993"/>
                  <a:pt x="210220" y="889465"/>
                  <a:pt x="205711" y="878943"/>
                </a:cubicBezTo>
                <a:cubicBezTo>
                  <a:pt x="200554" y="866911"/>
                  <a:pt x="204274" y="851137"/>
                  <a:pt x="196186" y="840843"/>
                </a:cubicBezTo>
                <a:cubicBezTo>
                  <a:pt x="129476" y="755940"/>
                  <a:pt x="108816" y="779307"/>
                  <a:pt x="81886" y="707493"/>
                </a:cubicBezTo>
                <a:cubicBezTo>
                  <a:pt x="77289" y="695236"/>
                  <a:pt x="76958" y="681650"/>
                  <a:pt x="72361" y="669393"/>
                </a:cubicBezTo>
                <a:cubicBezTo>
                  <a:pt x="67375" y="656098"/>
                  <a:pt x="58584" y="644476"/>
                  <a:pt x="53311" y="631293"/>
                </a:cubicBezTo>
                <a:cubicBezTo>
                  <a:pt x="45853" y="612649"/>
                  <a:pt x="40611" y="593193"/>
                  <a:pt x="34261" y="574143"/>
                </a:cubicBezTo>
                <a:lnTo>
                  <a:pt x="24736" y="545568"/>
                </a:lnTo>
                <a:lnTo>
                  <a:pt x="15211" y="516993"/>
                </a:lnTo>
                <a:cubicBezTo>
                  <a:pt x="3112" y="408098"/>
                  <a:pt x="0" y="427210"/>
                  <a:pt x="15211" y="297918"/>
                </a:cubicBezTo>
                <a:cubicBezTo>
                  <a:pt x="16384" y="287947"/>
                  <a:pt x="18464" y="277183"/>
                  <a:pt x="24736" y="269343"/>
                </a:cubicBezTo>
                <a:cubicBezTo>
                  <a:pt x="31887" y="260404"/>
                  <a:pt x="43786" y="256643"/>
                  <a:pt x="53311" y="250293"/>
                </a:cubicBezTo>
                <a:cubicBezTo>
                  <a:pt x="59661" y="240768"/>
                  <a:pt x="68741" y="232578"/>
                  <a:pt x="72361" y="221718"/>
                </a:cubicBezTo>
                <a:cubicBezTo>
                  <a:pt x="78468" y="203396"/>
                  <a:pt x="72155" y="181250"/>
                  <a:pt x="81886" y="164568"/>
                </a:cubicBezTo>
                <a:cubicBezTo>
                  <a:pt x="95461" y="141297"/>
                  <a:pt x="119986" y="126468"/>
                  <a:pt x="139036" y="107418"/>
                </a:cubicBezTo>
                <a:lnTo>
                  <a:pt x="177136" y="59793"/>
                </a:lnTo>
                <a:close/>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Freeform 5"/>
          <p:cNvSpPr/>
          <p:nvPr/>
        </p:nvSpPr>
        <p:spPr>
          <a:xfrm>
            <a:off x="5004048" y="2420888"/>
            <a:ext cx="1872208" cy="1728192"/>
          </a:xfrm>
          <a:custGeom>
            <a:avLst/>
            <a:gdLst>
              <a:gd name="connsiteX0" fmla="*/ 177136 w 1167736"/>
              <a:gd name="connsiteY0" fmla="*/ 59793 h 1036897"/>
              <a:gd name="connsiteX1" fmla="*/ 691486 w 1167736"/>
              <a:gd name="connsiteY1" fmla="*/ 59793 h 1036897"/>
              <a:gd name="connsiteX2" fmla="*/ 720061 w 1167736"/>
              <a:gd name="connsiteY2" fmla="*/ 78843 h 1036897"/>
              <a:gd name="connsiteX3" fmla="*/ 748636 w 1167736"/>
              <a:gd name="connsiteY3" fmla="*/ 88368 h 1036897"/>
              <a:gd name="connsiteX4" fmla="*/ 796261 w 1167736"/>
              <a:gd name="connsiteY4" fmla="*/ 126468 h 1036897"/>
              <a:gd name="connsiteX5" fmla="*/ 843886 w 1167736"/>
              <a:gd name="connsiteY5" fmla="*/ 145518 h 1036897"/>
              <a:gd name="connsiteX6" fmla="*/ 929611 w 1167736"/>
              <a:gd name="connsiteY6" fmla="*/ 183618 h 1036897"/>
              <a:gd name="connsiteX7" fmla="*/ 1005811 w 1167736"/>
              <a:gd name="connsiteY7" fmla="*/ 231243 h 1036897"/>
              <a:gd name="connsiteX8" fmla="*/ 1043911 w 1167736"/>
              <a:gd name="connsiteY8" fmla="*/ 240768 h 1036897"/>
              <a:gd name="connsiteX9" fmla="*/ 1072486 w 1167736"/>
              <a:gd name="connsiteY9" fmla="*/ 307443 h 1036897"/>
              <a:gd name="connsiteX10" fmla="*/ 1091536 w 1167736"/>
              <a:gd name="connsiteY10" fmla="*/ 336018 h 1036897"/>
              <a:gd name="connsiteX11" fmla="*/ 1120111 w 1167736"/>
              <a:gd name="connsiteY11" fmla="*/ 393168 h 1036897"/>
              <a:gd name="connsiteX12" fmla="*/ 1129636 w 1167736"/>
              <a:gd name="connsiteY12" fmla="*/ 431268 h 1036897"/>
              <a:gd name="connsiteX13" fmla="*/ 1148686 w 1167736"/>
              <a:gd name="connsiteY13" fmla="*/ 488418 h 1036897"/>
              <a:gd name="connsiteX14" fmla="*/ 1167736 w 1167736"/>
              <a:gd name="connsiteY14" fmla="*/ 574143 h 1036897"/>
              <a:gd name="connsiteX15" fmla="*/ 1158211 w 1167736"/>
              <a:gd name="connsiteY15" fmla="*/ 793218 h 1036897"/>
              <a:gd name="connsiteX16" fmla="*/ 1120111 w 1167736"/>
              <a:gd name="connsiteY16" fmla="*/ 840843 h 1036897"/>
              <a:gd name="connsiteX17" fmla="*/ 1062961 w 1167736"/>
              <a:gd name="connsiteY17" fmla="*/ 859893 h 1036897"/>
              <a:gd name="connsiteX18" fmla="*/ 996286 w 1167736"/>
              <a:gd name="connsiteY18" fmla="*/ 888468 h 1036897"/>
              <a:gd name="connsiteX19" fmla="*/ 948661 w 1167736"/>
              <a:gd name="connsiteY19" fmla="*/ 897993 h 1036897"/>
              <a:gd name="connsiteX20" fmla="*/ 910561 w 1167736"/>
              <a:gd name="connsiteY20" fmla="*/ 907518 h 1036897"/>
              <a:gd name="connsiteX21" fmla="*/ 834361 w 1167736"/>
              <a:gd name="connsiteY21" fmla="*/ 964668 h 1036897"/>
              <a:gd name="connsiteX22" fmla="*/ 796261 w 1167736"/>
              <a:gd name="connsiteY22" fmla="*/ 983718 h 1036897"/>
              <a:gd name="connsiteX23" fmla="*/ 748636 w 1167736"/>
              <a:gd name="connsiteY23" fmla="*/ 993243 h 1036897"/>
              <a:gd name="connsiteX24" fmla="*/ 710536 w 1167736"/>
              <a:gd name="connsiteY24" fmla="*/ 1002768 h 1036897"/>
              <a:gd name="connsiteX25" fmla="*/ 634336 w 1167736"/>
              <a:gd name="connsiteY25" fmla="*/ 1021818 h 1036897"/>
              <a:gd name="connsiteX26" fmla="*/ 367636 w 1167736"/>
              <a:gd name="connsiteY26" fmla="*/ 1002768 h 1036897"/>
              <a:gd name="connsiteX27" fmla="*/ 320011 w 1167736"/>
              <a:gd name="connsiteY27" fmla="*/ 983718 h 1036897"/>
              <a:gd name="connsiteX28" fmla="*/ 291436 w 1167736"/>
              <a:gd name="connsiteY28" fmla="*/ 955143 h 1036897"/>
              <a:gd name="connsiteX29" fmla="*/ 224761 w 1167736"/>
              <a:gd name="connsiteY29" fmla="*/ 907518 h 1036897"/>
              <a:gd name="connsiteX30" fmla="*/ 205711 w 1167736"/>
              <a:gd name="connsiteY30" fmla="*/ 878943 h 1036897"/>
              <a:gd name="connsiteX31" fmla="*/ 196186 w 1167736"/>
              <a:gd name="connsiteY31" fmla="*/ 840843 h 1036897"/>
              <a:gd name="connsiteX32" fmla="*/ 81886 w 1167736"/>
              <a:gd name="connsiteY32" fmla="*/ 707493 h 1036897"/>
              <a:gd name="connsiteX33" fmla="*/ 72361 w 1167736"/>
              <a:gd name="connsiteY33" fmla="*/ 669393 h 1036897"/>
              <a:gd name="connsiteX34" fmla="*/ 53311 w 1167736"/>
              <a:gd name="connsiteY34" fmla="*/ 631293 h 1036897"/>
              <a:gd name="connsiteX35" fmla="*/ 34261 w 1167736"/>
              <a:gd name="connsiteY35" fmla="*/ 574143 h 1036897"/>
              <a:gd name="connsiteX36" fmla="*/ 24736 w 1167736"/>
              <a:gd name="connsiteY36" fmla="*/ 545568 h 1036897"/>
              <a:gd name="connsiteX37" fmla="*/ 15211 w 1167736"/>
              <a:gd name="connsiteY37" fmla="*/ 516993 h 1036897"/>
              <a:gd name="connsiteX38" fmla="*/ 15211 w 1167736"/>
              <a:gd name="connsiteY38" fmla="*/ 297918 h 1036897"/>
              <a:gd name="connsiteX39" fmla="*/ 24736 w 1167736"/>
              <a:gd name="connsiteY39" fmla="*/ 269343 h 1036897"/>
              <a:gd name="connsiteX40" fmla="*/ 53311 w 1167736"/>
              <a:gd name="connsiteY40" fmla="*/ 250293 h 1036897"/>
              <a:gd name="connsiteX41" fmla="*/ 72361 w 1167736"/>
              <a:gd name="connsiteY41" fmla="*/ 221718 h 1036897"/>
              <a:gd name="connsiteX42" fmla="*/ 81886 w 1167736"/>
              <a:gd name="connsiteY42" fmla="*/ 164568 h 1036897"/>
              <a:gd name="connsiteX43" fmla="*/ 139036 w 1167736"/>
              <a:gd name="connsiteY43" fmla="*/ 107418 h 1036897"/>
              <a:gd name="connsiteX44" fmla="*/ 177136 w 1167736"/>
              <a:gd name="connsiteY44" fmla="*/ 59793 h 1036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67736" h="1036897">
                <a:moveTo>
                  <a:pt x="177136" y="59793"/>
                </a:moveTo>
                <a:cubicBezTo>
                  <a:pt x="356515" y="0"/>
                  <a:pt x="241504" y="34794"/>
                  <a:pt x="691486" y="59793"/>
                </a:cubicBezTo>
                <a:cubicBezTo>
                  <a:pt x="702916" y="60428"/>
                  <a:pt x="709822" y="73723"/>
                  <a:pt x="720061" y="78843"/>
                </a:cubicBezTo>
                <a:cubicBezTo>
                  <a:pt x="729041" y="83333"/>
                  <a:pt x="739111" y="85193"/>
                  <a:pt x="748636" y="88368"/>
                </a:cubicBezTo>
                <a:cubicBezTo>
                  <a:pt x="764511" y="101068"/>
                  <a:pt x="778828" y="116008"/>
                  <a:pt x="796261" y="126468"/>
                </a:cubicBezTo>
                <a:cubicBezTo>
                  <a:pt x="810922" y="135265"/>
                  <a:pt x="828593" y="137872"/>
                  <a:pt x="843886" y="145518"/>
                </a:cubicBezTo>
                <a:cubicBezTo>
                  <a:pt x="934452" y="190801"/>
                  <a:pt x="782169" y="134471"/>
                  <a:pt x="929611" y="183618"/>
                </a:cubicBezTo>
                <a:cubicBezTo>
                  <a:pt x="959580" y="206094"/>
                  <a:pt x="970945" y="218168"/>
                  <a:pt x="1005811" y="231243"/>
                </a:cubicBezTo>
                <a:cubicBezTo>
                  <a:pt x="1018068" y="235840"/>
                  <a:pt x="1031211" y="237593"/>
                  <a:pt x="1043911" y="240768"/>
                </a:cubicBezTo>
                <a:cubicBezTo>
                  <a:pt x="1091737" y="312507"/>
                  <a:pt x="1035582" y="221333"/>
                  <a:pt x="1072486" y="307443"/>
                </a:cubicBezTo>
                <a:cubicBezTo>
                  <a:pt x="1076995" y="317965"/>
                  <a:pt x="1086416" y="325779"/>
                  <a:pt x="1091536" y="336018"/>
                </a:cubicBezTo>
                <a:cubicBezTo>
                  <a:pt x="1130971" y="414888"/>
                  <a:pt x="1065516" y="311276"/>
                  <a:pt x="1120111" y="393168"/>
                </a:cubicBezTo>
                <a:cubicBezTo>
                  <a:pt x="1123286" y="405868"/>
                  <a:pt x="1125874" y="418729"/>
                  <a:pt x="1129636" y="431268"/>
                </a:cubicBezTo>
                <a:cubicBezTo>
                  <a:pt x="1135406" y="450502"/>
                  <a:pt x="1144748" y="468727"/>
                  <a:pt x="1148686" y="488418"/>
                </a:cubicBezTo>
                <a:cubicBezTo>
                  <a:pt x="1160778" y="548880"/>
                  <a:pt x="1154284" y="520337"/>
                  <a:pt x="1167736" y="574143"/>
                </a:cubicBezTo>
                <a:cubicBezTo>
                  <a:pt x="1164561" y="647168"/>
                  <a:pt x="1163817" y="720339"/>
                  <a:pt x="1158211" y="793218"/>
                </a:cubicBezTo>
                <a:cubicBezTo>
                  <a:pt x="1156109" y="820548"/>
                  <a:pt x="1144449" y="830026"/>
                  <a:pt x="1120111" y="840843"/>
                </a:cubicBezTo>
                <a:cubicBezTo>
                  <a:pt x="1101761" y="848998"/>
                  <a:pt x="1080922" y="850913"/>
                  <a:pt x="1062961" y="859893"/>
                </a:cubicBezTo>
                <a:cubicBezTo>
                  <a:pt x="1035701" y="873523"/>
                  <a:pt x="1024316" y="881460"/>
                  <a:pt x="996286" y="888468"/>
                </a:cubicBezTo>
                <a:cubicBezTo>
                  <a:pt x="980580" y="892395"/>
                  <a:pt x="964465" y="894481"/>
                  <a:pt x="948661" y="897993"/>
                </a:cubicBezTo>
                <a:cubicBezTo>
                  <a:pt x="935882" y="900833"/>
                  <a:pt x="923261" y="904343"/>
                  <a:pt x="910561" y="907518"/>
                </a:cubicBezTo>
                <a:cubicBezTo>
                  <a:pt x="887658" y="925840"/>
                  <a:pt x="860897" y="949504"/>
                  <a:pt x="834361" y="964668"/>
                </a:cubicBezTo>
                <a:cubicBezTo>
                  <a:pt x="822033" y="971713"/>
                  <a:pt x="809731" y="979228"/>
                  <a:pt x="796261" y="983718"/>
                </a:cubicBezTo>
                <a:cubicBezTo>
                  <a:pt x="780902" y="988838"/>
                  <a:pt x="764440" y="989731"/>
                  <a:pt x="748636" y="993243"/>
                </a:cubicBezTo>
                <a:cubicBezTo>
                  <a:pt x="735857" y="996083"/>
                  <a:pt x="723315" y="999928"/>
                  <a:pt x="710536" y="1002768"/>
                </a:cubicBezTo>
                <a:cubicBezTo>
                  <a:pt x="641572" y="1018093"/>
                  <a:pt x="685398" y="1004797"/>
                  <a:pt x="634336" y="1021818"/>
                </a:cubicBezTo>
                <a:cubicBezTo>
                  <a:pt x="488461" y="1015983"/>
                  <a:pt x="458645" y="1036897"/>
                  <a:pt x="367636" y="1002768"/>
                </a:cubicBezTo>
                <a:cubicBezTo>
                  <a:pt x="351627" y="996765"/>
                  <a:pt x="335886" y="990068"/>
                  <a:pt x="320011" y="983718"/>
                </a:cubicBezTo>
                <a:cubicBezTo>
                  <a:pt x="310486" y="974193"/>
                  <a:pt x="301663" y="963909"/>
                  <a:pt x="291436" y="955143"/>
                </a:cubicBezTo>
                <a:cubicBezTo>
                  <a:pt x="270761" y="937421"/>
                  <a:pt x="247376" y="922595"/>
                  <a:pt x="224761" y="907518"/>
                </a:cubicBezTo>
                <a:cubicBezTo>
                  <a:pt x="218411" y="897993"/>
                  <a:pt x="210220" y="889465"/>
                  <a:pt x="205711" y="878943"/>
                </a:cubicBezTo>
                <a:cubicBezTo>
                  <a:pt x="200554" y="866911"/>
                  <a:pt x="204274" y="851137"/>
                  <a:pt x="196186" y="840843"/>
                </a:cubicBezTo>
                <a:cubicBezTo>
                  <a:pt x="129476" y="755940"/>
                  <a:pt x="108816" y="779307"/>
                  <a:pt x="81886" y="707493"/>
                </a:cubicBezTo>
                <a:cubicBezTo>
                  <a:pt x="77289" y="695236"/>
                  <a:pt x="76958" y="681650"/>
                  <a:pt x="72361" y="669393"/>
                </a:cubicBezTo>
                <a:cubicBezTo>
                  <a:pt x="67375" y="656098"/>
                  <a:pt x="58584" y="644476"/>
                  <a:pt x="53311" y="631293"/>
                </a:cubicBezTo>
                <a:cubicBezTo>
                  <a:pt x="45853" y="612649"/>
                  <a:pt x="40611" y="593193"/>
                  <a:pt x="34261" y="574143"/>
                </a:cubicBezTo>
                <a:lnTo>
                  <a:pt x="24736" y="545568"/>
                </a:lnTo>
                <a:lnTo>
                  <a:pt x="15211" y="516993"/>
                </a:lnTo>
                <a:cubicBezTo>
                  <a:pt x="3112" y="408098"/>
                  <a:pt x="0" y="427210"/>
                  <a:pt x="15211" y="297918"/>
                </a:cubicBezTo>
                <a:cubicBezTo>
                  <a:pt x="16384" y="287947"/>
                  <a:pt x="18464" y="277183"/>
                  <a:pt x="24736" y="269343"/>
                </a:cubicBezTo>
                <a:cubicBezTo>
                  <a:pt x="31887" y="260404"/>
                  <a:pt x="43786" y="256643"/>
                  <a:pt x="53311" y="250293"/>
                </a:cubicBezTo>
                <a:cubicBezTo>
                  <a:pt x="59661" y="240768"/>
                  <a:pt x="68741" y="232578"/>
                  <a:pt x="72361" y="221718"/>
                </a:cubicBezTo>
                <a:cubicBezTo>
                  <a:pt x="78468" y="203396"/>
                  <a:pt x="72155" y="181250"/>
                  <a:pt x="81886" y="164568"/>
                </a:cubicBezTo>
                <a:cubicBezTo>
                  <a:pt x="95461" y="141297"/>
                  <a:pt x="119986" y="126468"/>
                  <a:pt x="139036" y="107418"/>
                </a:cubicBezTo>
                <a:lnTo>
                  <a:pt x="177136" y="59793"/>
                </a:lnTo>
                <a:close/>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Freeform 6"/>
          <p:cNvSpPr/>
          <p:nvPr/>
        </p:nvSpPr>
        <p:spPr>
          <a:xfrm>
            <a:off x="4211960" y="404664"/>
            <a:ext cx="3096344" cy="1872208"/>
          </a:xfrm>
          <a:custGeom>
            <a:avLst/>
            <a:gdLst>
              <a:gd name="connsiteX0" fmla="*/ 177136 w 1167736"/>
              <a:gd name="connsiteY0" fmla="*/ 59793 h 1036897"/>
              <a:gd name="connsiteX1" fmla="*/ 691486 w 1167736"/>
              <a:gd name="connsiteY1" fmla="*/ 59793 h 1036897"/>
              <a:gd name="connsiteX2" fmla="*/ 720061 w 1167736"/>
              <a:gd name="connsiteY2" fmla="*/ 78843 h 1036897"/>
              <a:gd name="connsiteX3" fmla="*/ 748636 w 1167736"/>
              <a:gd name="connsiteY3" fmla="*/ 88368 h 1036897"/>
              <a:gd name="connsiteX4" fmla="*/ 796261 w 1167736"/>
              <a:gd name="connsiteY4" fmla="*/ 126468 h 1036897"/>
              <a:gd name="connsiteX5" fmla="*/ 843886 w 1167736"/>
              <a:gd name="connsiteY5" fmla="*/ 145518 h 1036897"/>
              <a:gd name="connsiteX6" fmla="*/ 929611 w 1167736"/>
              <a:gd name="connsiteY6" fmla="*/ 183618 h 1036897"/>
              <a:gd name="connsiteX7" fmla="*/ 1005811 w 1167736"/>
              <a:gd name="connsiteY7" fmla="*/ 231243 h 1036897"/>
              <a:gd name="connsiteX8" fmla="*/ 1043911 w 1167736"/>
              <a:gd name="connsiteY8" fmla="*/ 240768 h 1036897"/>
              <a:gd name="connsiteX9" fmla="*/ 1072486 w 1167736"/>
              <a:gd name="connsiteY9" fmla="*/ 307443 h 1036897"/>
              <a:gd name="connsiteX10" fmla="*/ 1091536 w 1167736"/>
              <a:gd name="connsiteY10" fmla="*/ 336018 h 1036897"/>
              <a:gd name="connsiteX11" fmla="*/ 1120111 w 1167736"/>
              <a:gd name="connsiteY11" fmla="*/ 393168 h 1036897"/>
              <a:gd name="connsiteX12" fmla="*/ 1129636 w 1167736"/>
              <a:gd name="connsiteY12" fmla="*/ 431268 h 1036897"/>
              <a:gd name="connsiteX13" fmla="*/ 1148686 w 1167736"/>
              <a:gd name="connsiteY13" fmla="*/ 488418 h 1036897"/>
              <a:gd name="connsiteX14" fmla="*/ 1167736 w 1167736"/>
              <a:gd name="connsiteY14" fmla="*/ 574143 h 1036897"/>
              <a:gd name="connsiteX15" fmla="*/ 1158211 w 1167736"/>
              <a:gd name="connsiteY15" fmla="*/ 793218 h 1036897"/>
              <a:gd name="connsiteX16" fmla="*/ 1120111 w 1167736"/>
              <a:gd name="connsiteY16" fmla="*/ 840843 h 1036897"/>
              <a:gd name="connsiteX17" fmla="*/ 1062961 w 1167736"/>
              <a:gd name="connsiteY17" fmla="*/ 859893 h 1036897"/>
              <a:gd name="connsiteX18" fmla="*/ 996286 w 1167736"/>
              <a:gd name="connsiteY18" fmla="*/ 888468 h 1036897"/>
              <a:gd name="connsiteX19" fmla="*/ 948661 w 1167736"/>
              <a:gd name="connsiteY19" fmla="*/ 897993 h 1036897"/>
              <a:gd name="connsiteX20" fmla="*/ 910561 w 1167736"/>
              <a:gd name="connsiteY20" fmla="*/ 907518 h 1036897"/>
              <a:gd name="connsiteX21" fmla="*/ 834361 w 1167736"/>
              <a:gd name="connsiteY21" fmla="*/ 964668 h 1036897"/>
              <a:gd name="connsiteX22" fmla="*/ 796261 w 1167736"/>
              <a:gd name="connsiteY22" fmla="*/ 983718 h 1036897"/>
              <a:gd name="connsiteX23" fmla="*/ 748636 w 1167736"/>
              <a:gd name="connsiteY23" fmla="*/ 993243 h 1036897"/>
              <a:gd name="connsiteX24" fmla="*/ 710536 w 1167736"/>
              <a:gd name="connsiteY24" fmla="*/ 1002768 h 1036897"/>
              <a:gd name="connsiteX25" fmla="*/ 634336 w 1167736"/>
              <a:gd name="connsiteY25" fmla="*/ 1021818 h 1036897"/>
              <a:gd name="connsiteX26" fmla="*/ 367636 w 1167736"/>
              <a:gd name="connsiteY26" fmla="*/ 1002768 h 1036897"/>
              <a:gd name="connsiteX27" fmla="*/ 320011 w 1167736"/>
              <a:gd name="connsiteY27" fmla="*/ 983718 h 1036897"/>
              <a:gd name="connsiteX28" fmla="*/ 291436 w 1167736"/>
              <a:gd name="connsiteY28" fmla="*/ 955143 h 1036897"/>
              <a:gd name="connsiteX29" fmla="*/ 224761 w 1167736"/>
              <a:gd name="connsiteY29" fmla="*/ 907518 h 1036897"/>
              <a:gd name="connsiteX30" fmla="*/ 205711 w 1167736"/>
              <a:gd name="connsiteY30" fmla="*/ 878943 h 1036897"/>
              <a:gd name="connsiteX31" fmla="*/ 196186 w 1167736"/>
              <a:gd name="connsiteY31" fmla="*/ 840843 h 1036897"/>
              <a:gd name="connsiteX32" fmla="*/ 81886 w 1167736"/>
              <a:gd name="connsiteY32" fmla="*/ 707493 h 1036897"/>
              <a:gd name="connsiteX33" fmla="*/ 72361 w 1167736"/>
              <a:gd name="connsiteY33" fmla="*/ 669393 h 1036897"/>
              <a:gd name="connsiteX34" fmla="*/ 53311 w 1167736"/>
              <a:gd name="connsiteY34" fmla="*/ 631293 h 1036897"/>
              <a:gd name="connsiteX35" fmla="*/ 34261 w 1167736"/>
              <a:gd name="connsiteY35" fmla="*/ 574143 h 1036897"/>
              <a:gd name="connsiteX36" fmla="*/ 24736 w 1167736"/>
              <a:gd name="connsiteY36" fmla="*/ 545568 h 1036897"/>
              <a:gd name="connsiteX37" fmla="*/ 15211 w 1167736"/>
              <a:gd name="connsiteY37" fmla="*/ 516993 h 1036897"/>
              <a:gd name="connsiteX38" fmla="*/ 15211 w 1167736"/>
              <a:gd name="connsiteY38" fmla="*/ 297918 h 1036897"/>
              <a:gd name="connsiteX39" fmla="*/ 24736 w 1167736"/>
              <a:gd name="connsiteY39" fmla="*/ 269343 h 1036897"/>
              <a:gd name="connsiteX40" fmla="*/ 53311 w 1167736"/>
              <a:gd name="connsiteY40" fmla="*/ 250293 h 1036897"/>
              <a:gd name="connsiteX41" fmla="*/ 72361 w 1167736"/>
              <a:gd name="connsiteY41" fmla="*/ 221718 h 1036897"/>
              <a:gd name="connsiteX42" fmla="*/ 81886 w 1167736"/>
              <a:gd name="connsiteY42" fmla="*/ 164568 h 1036897"/>
              <a:gd name="connsiteX43" fmla="*/ 139036 w 1167736"/>
              <a:gd name="connsiteY43" fmla="*/ 107418 h 1036897"/>
              <a:gd name="connsiteX44" fmla="*/ 177136 w 1167736"/>
              <a:gd name="connsiteY44" fmla="*/ 59793 h 1036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67736" h="1036897">
                <a:moveTo>
                  <a:pt x="177136" y="59793"/>
                </a:moveTo>
                <a:cubicBezTo>
                  <a:pt x="356515" y="0"/>
                  <a:pt x="241504" y="34794"/>
                  <a:pt x="691486" y="59793"/>
                </a:cubicBezTo>
                <a:cubicBezTo>
                  <a:pt x="702916" y="60428"/>
                  <a:pt x="709822" y="73723"/>
                  <a:pt x="720061" y="78843"/>
                </a:cubicBezTo>
                <a:cubicBezTo>
                  <a:pt x="729041" y="83333"/>
                  <a:pt x="739111" y="85193"/>
                  <a:pt x="748636" y="88368"/>
                </a:cubicBezTo>
                <a:cubicBezTo>
                  <a:pt x="764511" y="101068"/>
                  <a:pt x="778828" y="116008"/>
                  <a:pt x="796261" y="126468"/>
                </a:cubicBezTo>
                <a:cubicBezTo>
                  <a:pt x="810922" y="135265"/>
                  <a:pt x="828593" y="137872"/>
                  <a:pt x="843886" y="145518"/>
                </a:cubicBezTo>
                <a:cubicBezTo>
                  <a:pt x="934452" y="190801"/>
                  <a:pt x="782169" y="134471"/>
                  <a:pt x="929611" y="183618"/>
                </a:cubicBezTo>
                <a:cubicBezTo>
                  <a:pt x="959580" y="206094"/>
                  <a:pt x="970945" y="218168"/>
                  <a:pt x="1005811" y="231243"/>
                </a:cubicBezTo>
                <a:cubicBezTo>
                  <a:pt x="1018068" y="235840"/>
                  <a:pt x="1031211" y="237593"/>
                  <a:pt x="1043911" y="240768"/>
                </a:cubicBezTo>
                <a:cubicBezTo>
                  <a:pt x="1091737" y="312507"/>
                  <a:pt x="1035582" y="221333"/>
                  <a:pt x="1072486" y="307443"/>
                </a:cubicBezTo>
                <a:cubicBezTo>
                  <a:pt x="1076995" y="317965"/>
                  <a:pt x="1086416" y="325779"/>
                  <a:pt x="1091536" y="336018"/>
                </a:cubicBezTo>
                <a:cubicBezTo>
                  <a:pt x="1130971" y="414888"/>
                  <a:pt x="1065516" y="311276"/>
                  <a:pt x="1120111" y="393168"/>
                </a:cubicBezTo>
                <a:cubicBezTo>
                  <a:pt x="1123286" y="405868"/>
                  <a:pt x="1125874" y="418729"/>
                  <a:pt x="1129636" y="431268"/>
                </a:cubicBezTo>
                <a:cubicBezTo>
                  <a:pt x="1135406" y="450502"/>
                  <a:pt x="1144748" y="468727"/>
                  <a:pt x="1148686" y="488418"/>
                </a:cubicBezTo>
                <a:cubicBezTo>
                  <a:pt x="1160778" y="548880"/>
                  <a:pt x="1154284" y="520337"/>
                  <a:pt x="1167736" y="574143"/>
                </a:cubicBezTo>
                <a:cubicBezTo>
                  <a:pt x="1164561" y="647168"/>
                  <a:pt x="1163817" y="720339"/>
                  <a:pt x="1158211" y="793218"/>
                </a:cubicBezTo>
                <a:cubicBezTo>
                  <a:pt x="1156109" y="820548"/>
                  <a:pt x="1144449" y="830026"/>
                  <a:pt x="1120111" y="840843"/>
                </a:cubicBezTo>
                <a:cubicBezTo>
                  <a:pt x="1101761" y="848998"/>
                  <a:pt x="1080922" y="850913"/>
                  <a:pt x="1062961" y="859893"/>
                </a:cubicBezTo>
                <a:cubicBezTo>
                  <a:pt x="1035701" y="873523"/>
                  <a:pt x="1024316" y="881460"/>
                  <a:pt x="996286" y="888468"/>
                </a:cubicBezTo>
                <a:cubicBezTo>
                  <a:pt x="980580" y="892395"/>
                  <a:pt x="964465" y="894481"/>
                  <a:pt x="948661" y="897993"/>
                </a:cubicBezTo>
                <a:cubicBezTo>
                  <a:pt x="935882" y="900833"/>
                  <a:pt x="923261" y="904343"/>
                  <a:pt x="910561" y="907518"/>
                </a:cubicBezTo>
                <a:cubicBezTo>
                  <a:pt x="887658" y="925840"/>
                  <a:pt x="860897" y="949504"/>
                  <a:pt x="834361" y="964668"/>
                </a:cubicBezTo>
                <a:cubicBezTo>
                  <a:pt x="822033" y="971713"/>
                  <a:pt x="809731" y="979228"/>
                  <a:pt x="796261" y="983718"/>
                </a:cubicBezTo>
                <a:cubicBezTo>
                  <a:pt x="780902" y="988838"/>
                  <a:pt x="764440" y="989731"/>
                  <a:pt x="748636" y="993243"/>
                </a:cubicBezTo>
                <a:cubicBezTo>
                  <a:pt x="735857" y="996083"/>
                  <a:pt x="723315" y="999928"/>
                  <a:pt x="710536" y="1002768"/>
                </a:cubicBezTo>
                <a:cubicBezTo>
                  <a:pt x="641572" y="1018093"/>
                  <a:pt x="685398" y="1004797"/>
                  <a:pt x="634336" y="1021818"/>
                </a:cubicBezTo>
                <a:cubicBezTo>
                  <a:pt x="488461" y="1015983"/>
                  <a:pt x="458645" y="1036897"/>
                  <a:pt x="367636" y="1002768"/>
                </a:cubicBezTo>
                <a:cubicBezTo>
                  <a:pt x="351627" y="996765"/>
                  <a:pt x="335886" y="990068"/>
                  <a:pt x="320011" y="983718"/>
                </a:cubicBezTo>
                <a:cubicBezTo>
                  <a:pt x="310486" y="974193"/>
                  <a:pt x="301663" y="963909"/>
                  <a:pt x="291436" y="955143"/>
                </a:cubicBezTo>
                <a:cubicBezTo>
                  <a:pt x="270761" y="937421"/>
                  <a:pt x="247376" y="922595"/>
                  <a:pt x="224761" y="907518"/>
                </a:cubicBezTo>
                <a:cubicBezTo>
                  <a:pt x="218411" y="897993"/>
                  <a:pt x="210220" y="889465"/>
                  <a:pt x="205711" y="878943"/>
                </a:cubicBezTo>
                <a:cubicBezTo>
                  <a:pt x="200554" y="866911"/>
                  <a:pt x="204274" y="851137"/>
                  <a:pt x="196186" y="840843"/>
                </a:cubicBezTo>
                <a:cubicBezTo>
                  <a:pt x="129476" y="755940"/>
                  <a:pt x="108816" y="779307"/>
                  <a:pt x="81886" y="707493"/>
                </a:cubicBezTo>
                <a:cubicBezTo>
                  <a:pt x="77289" y="695236"/>
                  <a:pt x="76958" y="681650"/>
                  <a:pt x="72361" y="669393"/>
                </a:cubicBezTo>
                <a:cubicBezTo>
                  <a:pt x="67375" y="656098"/>
                  <a:pt x="58584" y="644476"/>
                  <a:pt x="53311" y="631293"/>
                </a:cubicBezTo>
                <a:cubicBezTo>
                  <a:pt x="45853" y="612649"/>
                  <a:pt x="40611" y="593193"/>
                  <a:pt x="34261" y="574143"/>
                </a:cubicBezTo>
                <a:lnTo>
                  <a:pt x="24736" y="545568"/>
                </a:lnTo>
                <a:lnTo>
                  <a:pt x="15211" y="516993"/>
                </a:lnTo>
                <a:cubicBezTo>
                  <a:pt x="3112" y="408098"/>
                  <a:pt x="0" y="427210"/>
                  <a:pt x="15211" y="297918"/>
                </a:cubicBezTo>
                <a:cubicBezTo>
                  <a:pt x="16384" y="287947"/>
                  <a:pt x="18464" y="277183"/>
                  <a:pt x="24736" y="269343"/>
                </a:cubicBezTo>
                <a:cubicBezTo>
                  <a:pt x="31887" y="260404"/>
                  <a:pt x="43786" y="256643"/>
                  <a:pt x="53311" y="250293"/>
                </a:cubicBezTo>
                <a:cubicBezTo>
                  <a:pt x="59661" y="240768"/>
                  <a:pt x="68741" y="232578"/>
                  <a:pt x="72361" y="221718"/>
                </a:cubicBezTo>
                <a:cubicBezTo>
                  <a:pt x="78468" y="203396"/>
                  <a:pt x="72155" y="181250"/>
                  <a:pt x="81886" y="164568"/>
                </a:cubicBezTo>
                <a:cubicBezTo>
                  <a:pt x="95461" y="141297"/>
                  <a:pt x="119986" y="126468"/>
                  <a:pt x="139036" y="107418"/>
                </a:cubicBezTo>
                <a:lnTo>
                  <a:pt x="177136" y="59793"/>
                </a:lnTo>
                <a:close/>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8" name="Recorded Sound">
            <a:hlinkClick r:id="" action="ppaction://media"/>
          </p:cNvPr>
          <p:cNvPicPr>
            <a:picLocks noRot="1" noChangeAspect="1"/>
          </p:cNvPicPr>
          <p:nvPr>
            <a:wavAudioFile r:embed="rId1" name="Recorded Sound"/>
          </p:nvPr>
        </p:nvPicPr>
        <p:blipFill>
          <a:blip r:embed="rId5" cstate="print"/>
          <a:stretch>
            <a:fillRect/>
          </a:stretch>
        </p:blipFill>
        <p:spPr>
          <a:xfrm>
            <a:off x="8899525" y="6453336"/>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01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746" name="AutoShape 2" descr="Image result for lipid bilayer"/>
          <p:cNvSpPr>
            <a:spLocks noChangeAspect="1" noChangeArrowheads="1"/>
          </p:cNvSpPr>
          <p:nvPr/>
        </p:nvSpPr>
        <p:spPr bwMode="auto">
          <a:xfrm>
            <a:off x="155575" y="-1401763"/>
            <a:ext cx="4352925" cy="29337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34818" name="Picture 2"/>
          <p:cNvPicPr>
            <a:picLocks noChangeAspect="1" noChangeArrowheads="1"/>
          </p:cNvPicPr>
          <p:nvPr/>
        </p:nvPicPr>
        <p:blipFill>
          <a:blip r:embed="rId4" cstate="print"/>
          <a:srcRect l="17419" t="3801" r="22338" b="2751"/>
          <a:stretch>
            <a:fillRect/>
          </a:stretch>
        </p:blipFill>
        <p:spPr bwMode="auto">
          <a:xfrm>
            <a:off x="611560" y="188640"/>
            <a:ext cx="7344816" cy="6408712"/>
          </a:xfrm>
          <a:prstGeom prst="rect">
            <a:avLst/>
          </a:prstGeom>
          <a:noFill/>
          <a:ln w="9525">
            <a:noFill/>
            <a:miter lim="800000"/>
            <a:headEnd/>
            <a:tailEnd/>
          </a:ln>
        </p:spPr>
      </p:pic>
      <p:pic>
        <p:nvPicPr>
          <p:cNvPr id="23553" name="Picture 1"/>
          <p:cNvPicPr>
            <a:picLocks noChangeAspect="1" noChangeArrowheads="1"/>
          </p:cNvPicPr>
          <p:nvPr/>
        </p:nvPicPr>
        <p:blipFill>
          <a:blip r:embed="rId5" cstate="print"/>
          <a:srcRect/>
          <a:stretch>
            <a:fillRect/>
          </a:stretch>
        </p:blipFill>
        <p:spPr bwMode="auto">
          <a:xfrm>
            <a:off x="-19050" y="188640"/>
            <a:ext cx="9163050" cy="752475"/>
          </a:xfrm>
          <a:prstGeom prst="rect">
            <a:avLst/>
          </a:prstGeom>
          <a:noFill/>
          <a:ln w="9525">
            <a:noFill/>
            <a:miter lim="800000"/>
            <a:headEnd/>
            <a:tailEnd/>
          </a:ln>
          <a:effectLst/>
        </p:spPr>
      </p:pic>
      <p:pic>
        <p:nvPicPr>
          <p:cNvPr id="5" name="Recorded Sound">
            <a:hlinkClick r:id="" action="ppaction://media"/>
          </p:cNvPr>
          <p:cNvPicPr>
            <a:picLocks noRot="1" noChangeAspect="1"/>
          </p:cNvPicPr>
          <p:nvPr>
            <a:wavAudioFile r:embed="rId1" name="Recorded Sound"/>
          </p:nvPr>
        </p:nvPicPr>
        <p:blipFill>
          <a:blip r:embed="rId6" cstate="print"/>
          <a:stretch>
            <a:fillRect/>
          </a:stretch>
        </p:blipFill>
        <p:spPr>
          <a:xfrm>
            <a:off x="8676456" y="6453336"/>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018" name="AutoShape 2" descr="At last, recognition! The LUCA has now been identified as a cell, after years of being dismissed by scientists as not complex enough to meet the criteria"/>
          <p:cNvSpPr>
            <a:spLocks noChangeAspect="1" noChangeArrowheads="1"/>
          </p:cNvSpPr>
          <p:nvPr/>
        </p:nvSpPr>
        <p:spPr bwMode="auto">
          <a:xfrm>
            <a:off x="63500" y="-136525"/>
            <a:ext cx="4457700" cy="2724150"/>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4" name="Picture 3" descr="Untitled-1.jpg"/>
          <p:cNvPicPr>
            <a:picLocks noChangeAspect="1"/>
          </p:cNvPicPr>
          <p:nvPr/>
        </p:nvPicPr>
        <p:blipFill>
          <a:blip r:embed="rId4" cstate="print"/>
          <a:srcRect l="3832" t="7118" r="2390" b="2354"/>
          <a:stretch>
            <a:fillRect/>
          </a:stretch>
        </p:blipFill>
        <p:spPr>
          <a:xfrm>
            <a:off x="3563887" y="2564904"/>
            <a:ext cx="1944217" cy="1704929"/>
          </a:xfrm>
          <a:prstGeom prst="rect">
            <a:avLst/>
          </a:prstGeom>
        </p:spPr>
      </p:pic>
      <p:sp>
        <p:nvSpPr>
          <p:cNvPr id="5" name="Rectangle 4"/>
          <p:cNvSpPr/>
          <p:nvPr/>
        </p:nvSpPr>
        <p:spPr>
          <a:xfrm>
            <a:off x="6804248" y="1484784"/>
            <a:ext cx="504056" cy="1368152"/>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a:p>
        </p:txBody>
      </p:sp>
      <p:sp>
        <p:nvSpPr>
          <p:cNvPr id="7" name="Rectangle 6"/>
          <p:cNvSpPr/>
          <p:nvPr/>
        </p:nvSpPr>
        <p:spPr>
          <a:xfrm>
            <a:off x="6588224" y="764704"/>
            <a:ext cx="504056" cy="1368152"/>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a:p>
        </p:txBody>
      </p:sp>
      <p:sp>
        <p:nvSpPr>
          <p:cNvPr id="8" name="Rectangle 7"/>
          <p:cNvSpPr/>
          <p:nvPr/>
        </p:nvSpPr>
        <p:spPr>
          <a:xfrm>
            <a:off x="6732240" y="2132856"/>
            <a:ext cx="504056" cy="288032"/>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a:p>
        </p:txBody>
      </p:sp>
      <p:sp>
        <p:nvSpPr>
          <p:cNvPr id="9" name="Rectangle 8"/>
          <p:cNvSpPr/>
          <p:nvPr/>
        </p:nvSpPr>
        <p:spPr>
          <a:xfrm>
            <a:off x="2195736" y="1340768"/>
            <a:ext cx="1080120" cy="288032"/>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a:p>
        </p:txBody>
      </p:sp>
      <p:pic>
        <p:nvPicPr>
          <p:cNvPr id="22530" name="Picture 2" descr="Image result for hawk moth"/>
          <p:cNvPicPr>
            <a:picLocks noChangeAspect="1" noChangeArrowheads="1"/>
          </p:cNvPicPr>
          <p:nvPr/>
        </p:nvPicPr>
        <p:blipFill>
          <a:blip r:embed="rId5" cstate="print"/>
          <a:srcRect/>
          <a:stretch>
            <a:fillRect/>
          </a:stretch>
        </p:blipFill>
        <p:spPr bwMode="auto">
          <a:xfrm>
            <a:off x="5868144" y="692696"/>
            <a:ext cx="3275856" cy="1998273"/>
          </a:xfrm>
          <a:prstGeom prst="rect">
            <a:avLst/>
          </a:prstGeom>
          <a:noFill/>
        </p:spPr>
      </p:pic>
      <p:pic>
        <p:nvPicPr>
          <p:cNvPr id="22534" name="Picture 6" descr="Some algal blooms in fresh water may only be a nuisance, but others can deplete dissolved oxygen in the water or generate biotoxins that are harmful to birds, fish, and other animals. This Canada goose swims among a floating layer of heavy, but probably harmless, algal growth."/>
          <p:cNvPicPr>
            <a:picLocks noChangeAspect="1" noChangeArrowheads="1"/>
          </p:cNvPicPr>
          <p:nvPr/>
        </p:nvPicPr>
        <p:blipFill>
          <a:blip r:embed="rId6" cstate="print"/>
          <a:srcRect t="22382" r="-2358" b="10475"/>
          <a:stretch>
            <a:fillRect/>
          </a:stretch>
        </p:blipFill>
        <p:spPr bwMode="auto">
          <a:xfrm>
            <a:off x="5868144" y="3429000"/>
            <a:ext cx="3397184" cy="2016224"/>
          </a:xfrm>
          <a:prstGeom prst="rect">
            <a:avLst/>
          </a:prstGeom>
          <a:noFill/>
        </p:spPr>
      </p:pic>
      <p:pic>
        <p:nvPicPr>
          <p:cNvPr id="22536" name="Picture 8" descr="Image result for life coral reef"/>
          <p:cNvPicPr>
            <a:picLocks noChangeAspect="1" noChangeArrowheads="1"/>
          </p:cNvPicPr>
          <p:nvPr/>
        </p:nvPicPr>
        <p:blipFill>
          <a:blip r:embed="rId7" cstate="print"/>
          <a:srcRect/>
          <a:stretch>
            <a:fillRect/>
          </a:stretch>
        </p:blipFill>
        <p:spPr bwMode="auto">
          <a:xfrm>
            <a:off x="0" y="3429000"/>
            <a:ext cx="3335541" cy="2016223"/>
          </a:xfrm>
          <a:prstGeom prst="rect">
            <a:avLst/>
          </a:prstGeom>
          <a:noFill/>
        </p:spPr>
      </p:pic>
      <p:pic>
        <p:nvPicPr>
          <p:cNvPr id="13" name="Picture 12" descr="Untitled-1.jpg"/>
          <p:cNvPicPr>
            <a:picLocks noChangeAspect="1"/>
          </p:cNvPicPr>
          <p:nvPr/>
        </p:nvPicPr>
        <p:blipFill>
          <a:blip r:embed="rId8" cstate="print"/>
          <a:srcRect r="17764" b="-1229"/>
          <a:stretch>
            <a:fillRect/>
          </a:stretch>
        </p:blipFill>
        <p:spPr>
          <a:xfrm>
            <a:off x="0" y="692696"/>
            <a:ext cx="3275856" cy="2016224"/>
          </a:xfrm>
          <a:prstGeom prst="rect">
            <a:avLst/>
          </a:prstGeom>
        </p:spPr>
      </p:pic>
      <p:pic>
        <p:nvPicPr>
          <p:cNvPr id="22537" name="Picture 9"/>
          <p:cNvPicPr>
            <a:picLocks noChangeAspect="1" noChangeArrowheads="1"/>
          </p:cNvPicPr>
          <p:nvPr/>
        </p:nvPicPr>
        <p:blipFill>
          <a:blip r:embed="rId9" cstate="print"/>
          <a:srcRect/>
          <a:stretch>
            <a:fillRect/>
          </a:stretch>
        </p:blipFill>
        <p:spPr bwMode="auto">
          <a:xfrm>
            <a:off x="827584" y="5805264"/>
            <a:ext cx="7286625" cy="676275"/>
          </a:xfrm>
          <a:prstGeom prst="rect">
            <a:avLst/>
          </a:prstGeom>
          <a:noFill/>
          <a:ln w="9525">
            <a:noFill/>
            <a:miter lim="800000"/>
            <a:headEnd/>
            <a:tailEnd/>
          </a:ln>
          <a:effectLst/>
        </p:spPr>
      </p:pic>
      <p:pic>
        <p:nvPicPr>
          <p:cNvPr id="14" name="Recorded Sound">
            <a:hlinkClick r:id="" action="ppaction://media"/>
          </p:cNvPr>
          <p:cNvPicPr>
            <a:picLocks noRot="1" noChangeAspect="1"/>
          </p:cNvPicPr>
          <p:nvPr>
            <a:wavAudioFile r:embed="rId1" name="Recorded Sound"/>
          </p:nvPr>
        </p:nvPicPr>
        <p:blipFill>
          <a:blip r:embed="rId10" cstate="print"/>
          <a:stretch>
            <a:fillRect/>
          </a:stretch>
        </p:blipFill>
        <p:spPr>
          <a:xfrm>
            <a:off x="8899525"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pic>
        <p:nvPicPr>
          <p:cNvPr id="1030" name="Picture 6" descr="American Equity Life"/>
          <p:cNvPicPr>
            <a:picLocks noChangeAspect="1" noChangeArrowheads="1"/>
          </p:cNvPicPr>
          <p:nvPr/>
        </p:nvPicPr>
        <p:blipFill>
          <a:blip r:embed="rId4" cstate="print"/>
          <a:srcRect/>
          <a:stretch>
            <a:fillRect/>
          </a:stretch>
        </p:blipFill>
        <p:spPr bwMode="auto">
          <a:xfrm>
            <a:off x="0" y="1669724"/>
            <a:ext cx="9144000" cy="3127428"/>
          </a:xfrm>
          <a:prstGeom prst="rect">
            <a:avLst/>
          </a:prstGeom>
          <a:noFill/>
        </p:spPr>
      </p:pic>
      <p:pic>
        <p:nvPicPr>
          <p:cNvPr id="11" name="Picture 4" descr="http://www.kssp.in/sites/default/files/Gramapathram/grama%20navalibaralism_0.jpg"/>
          <p:cNvPicPr>
            <a:picLocks noChangeAspect="1" noChangeArrowheads="1"/>
          </p:cNvPicPr>
          <p:nvPr/>
        </p:nvPicPr>
        <p:blipFill>
          <a:blip r:embed="rId5" cstate="print"/>
          <a:srcRect l="3651" t="5422" r="89633" b="70613"/>
          <a:stretch>
            <a:fillRect/>
          </a:stretch>
        </p:blipFill>
        <p:spPr bwMode="auto">
          <a:xfrm flipH="1">
            <a:off x="4355976" y="6021288"/>
            <a:ext cx="419425" cy="720080"/>
          </a:xfrm>
          <a:prstGeom prst="rect">
            <a:avLst/>
          </a:prstGeom>
          <a:noFill/>
        </p:spPr>
      </p:pic>
      <p:pic>
        <p:nvPicPr>
          <p:cNvPr id="8" name="Recorded Sound">
            <a:hlinkClick r:id="" action="ppaction://media"/>
          </p:cNvPr>
          <p:cNvPicPr>
            <a:picLocks noRot="1" noChangeAspect="1"/>
          </p:cNvPicPr>
          <p:nvPr>
            <a:wavAudioFile r:embed="rId1" name="Recorded Sound"/>
          </p:nvPr>
        </p:nvPicPr>
        <p:blipFill>
          <a:blip r:embed="rId6" cstate="print"/>
          <a:stretch>
            <a:fillRect/>
          </a:stretch>
        </p:blipFill>
        <p:spPr>
          <a:xfrm>
            <a:off x="8899525" y="6613525"/>
            <a:ext cx="244475" cy="244475"/>
          </a:xfrm>
          <a:prstGeom prst="rect">
            <a:avLst/>
          </a:prstGeom>
        </p:spPr>
      </p:pic>
      <p:pic>
        <p:nvPicPr>
          <p:cNvPr id="262145" name="Picture 1"/>
          <p:cNvPicPr>
            <a:picLocks noChangeAspect="1" noChangeArrowheads="1"/>
          </p:cNvPicPr>
          <p:nvPr/>
        </p:nvPicPr>
        <p:blipFill>
          <a:blip r:embed="rId7" cstate="print"/>
          <a:srcRect/>
          <a:stretch>
            <a:fillRect/>
          </a:stretch>
        </p:blipFill>
        <p:spPr bwMode="auto">
          <a:xfrm>
            <a:off x="0" y="188640"/>
            <a:ext cx="9163050" cy="1543050"/>
          </a:xfrm>
          <a:prstGeom prst="rect">
            <a:avLst/>
          </a:prstGeom>
          <a:noFill/>
          <a:ln w="9525">
            <a:noFill/>
            <a:miter lim="800000"/>
            <a:headEnd/>
            <a:tailEnd/>
          </a:ln>
          <a:effectLst/>
        </p:spPr>
      </p:pic>
      <p:pic>
        <p:nvPicPr>
          <p:cNvPr id="262146" name="Picture 2"/>
          <p:cNvPicPr>
            <a:picLocks noChangeAspect="1" noChangeArrowheads="1"/>
          </p:cNvPicPr>
          <p:nvPr/>
        </p:nvPicPr>
        <p:blipFill>
          <a:blip r:embed="rId8" cstate="print"/>
          <a:srcRect/>
          <a:stretch>
            <a:fillRect/>
          </a:stretch>
        </p:blipFill>
        <p:spPr bwMode="auto">
          <a:xfrm>
            <a:off x="1907704" y="5301208"/>
            <a:ext cx="5305425" cy="5905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7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Beagle"/>
          <p:cNvPicPr>
            <a:picLocks noChangeAspect="1" noChangeArrowheads="1"/>
          </p:cNvPicPr>
          <p:nvPr/>
        </p:nvPicPr>
        <p:blipFill>
          <a:blip r:embed="rId4" cstate="print"/>
          <a:srcRect/>
          <a:stretch>
            <a:fillRect/>
          </a:stretch>
        </p:blipFill>
        <p:spPr bwMode="auto">
          <a:xfrm>
            <a:off x="0" y="930275"/>
            <a:ext cx="9144000" cy="5927725"/>
          </a:xfrm>
          <a:prstGeom prst="rect">
            <a:avLst/>
          </a:prstGeom>
          <a:noFill/>
        </p:spPr>
      </p:pic>
      <p:pic>
        <p:nvPicPr>
          <p:cNvPr id="2052" name="Picture 4" descr="Charles Darwin."/>
          <p:cNvPicPr>
            <a:picLocks noChangeAspect="1" noChangeArrowheads="1"/>
          </p:cNvPicPr>
          <p:nvPr/>
        </p:nvPicPr>
        <p:blipFill>
          <a:blip r:embed="rId5" cstate="print"/>
          <a:srcRect r="4433" b="9122"/>
          <a:stretch>
            <a:fillRect/>
          </a:stretch>
        </p:blipFill>
        <p:spPr bwMode="auto">
          <a:xfrm>
            <a:off x="0" y="0"/>
            <a:ext cx="2339752" cy="3356992"/>
          </a:xfrm>
          <a:prstGeom prst="rect">
            <a:avLst/>
          </a:prstGeom>
          <a:noFill/>
        </p:spPr>
      </p:pic>
      <p:pic>
        <p:nvPicPr>
          <p:cNvPr id="9" name="Recorded Sound">
            <a:hlinkClick r:id="" action="ppaction://media"/>
          </p:cNvPr>
          <p:cNvPicPr>
            <a:picLocks noRot="1" noChangeAspect="1"/>
          </p:cNvPicPr>
          <p:nvPr>
            <a:wavAudioFile r:embed="rId1" name="Recorded Sound"/>
          </p:nvPr>
        </p:nvPicPr>
        <p:blipFill>
          <a:blip r:embed="rId6" cstate="print"/>
          <a:stretch>
            <a:fillRect/>
          </a:stretch>
        </p:blipFill>
        <p:spPr>
          <a:xfrm>
            <a:off x="8899525"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41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9" name="Picture 5" descr="22-05-VoyageOfHMSBeagle-L"/>
          <p:cNvPicPr>
            <a:picLocks noChangeAspect="1" noChangeArrowheads="1"/>
          </p:cNvPicPr>
          <p:nvPr/>
        </p:nvPicPr>
        <p:blipFill>
          <a:blip r:embed="rId4" cstate="print"/>
          <a:srcRect/>
          <a:stretch>
            <a:fillRect/>
          </a:stretch>
        </p:blipFill>
        <p:spPr bwMode="auto">
          <a:xfrm>
            <a:off x="0" y="822325"/>
            <a:ext cx="9144000" cy="5213350"/>
          </a:xfrm>
          <a:prstGeom prst="rect">
            <a:avLst/>
          </a:prstGeom>
          <a:noFill/>
        </p:spPr>
      </p:pic>
      <p:pic>
        <p:nvPicPr>
          <p:cNvPr id="3" name="Recorded Sound">
            <a:hlinkClick r:id="" action="ppaction://media"/>
          </p:cNvPr>
          <p:cNvPicPr>
            <a:picLocks noRot="1" noChangeAspect="1"/>
          </p:cNvPicPr>
          <p:nvPr>
            <a:wavAudioFile r:embed="rId1" name="Recorded Sound"/>
          </p:nvPr>
        </p:nvPicPr>
        <p:blipFill>
          <a:blip r:embed="rId5" cstate="print"/>
          <a:stretch>
            <a:fillRect/>
          </a:stretch>
        </p:blipFill>
        <p:spPr>
          <a:xfrm>
            <a:off x="8899525" y="6453336"/>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4" cstate="print"/>
          <a:srcRect/>
          <a:stretch>
            <a:fillRect/>
          </a:stretch>
        </p:blipFill>
        <p:spPr bwMode="auto">
          <a:xfrm>
            <a:off x="0" y="342900"/>
            <a:ext cx="9144000" cy="6172200"/>
          </a:xfrm>
          <a:prstGeom prst="rect">
            <a:avLst/>
          </a:prstGeom>
          <a:noFill/>
          <a:ln w="9525">
            <a:noFill/>
            <a:miter lim="800000"/>
            <a:headEnd/>
            <a:tailEnd/>
          </a:ln>
          <a:effectLst/>
        </p:spPr>
      </p:pic>
      <p:pic>
        <p:nvPicPr>
          <p:cNvPr id="6" name="Recorded Sound">
            <a:hlinkClick r:id="" action="ppaction://media"/>
          </p:cNvPr>
          <p:cNvPicPr>
            <a:picLocks noRot="1" noChangeAspect="1"/>
          </p:cNvPicPr>
          <p:nvPr>
            <a:wavAudioFile r:embed="rId1" name="Recorded Sound"/>
          </p:nvPr>
        </p:nvPicPr>
        <p:blipFill>
          <a:blip r:embed="rId5" cstate="print"/>
          <a:stretch>
            <a:fillRect/>
          </a:stretch>
        </p:blipFill>
        <p:spPr>
          <a:xfrm>
            <a:off x="8899525"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7763" name="Picture 3"/>
          <p:cNvPicPr>
            <a:picLocks noChangeAspect="1" noChangeArrowheads="1"/>
          </p:cNvPicPr>
          <p:nvPr/>
        </p:nvPicPr>
        <p:blipFill>
          <a:blip r:embed="rId4" cstate="print"/>
          <a:srcRect/>
          <a:stretch>
            <a:fillRect/>
          </a:stretch>
        </p:blipFill>
        <p:spPr bwMode="auto">
          <a:xfrm>
            <a:off x="0" y="153988"/>
            <a:ext cx="9144000" cy="6550025"/>
          </a:xfrm>
          <a:prstGeom prst="rect">
            <a:avLst/>
          </a:prstGeom>
          <a:noFill/>
          <a:ln w="9525">
            <a:noFill/>
            <a:miter lim="800000"/>
            <a:headEnd/>
            <a:tailEnd/>
          </a:ln>
          <a:effectLst/>
        </p:spPr>
      </p:pic>
      <p:pic>
        <p:nvPicPr>
          <p:cNvPr id="3" name="Recorded Sound">
            <a:hlinkClick r:id="" action="ppaction://media"/>
          </p:cNvPr>
          <p:cNvPicPr>
            <a:picLocks noRot="1" noChangeAspect="1"/>
          </p:cNvPicPr>
          <p:nvPr>
            <a:wavAudioFile r:embed="rId1" name="Recorded Sound"/>
          </p:nvPr>
        </p:nvPicPr>
        <p:blipFill>
          <a:blip r:embed="rId5" cstate="print"/>
          <a:stretch>
            <a:fillRect/>
          </a:stretch>
        </p:blipFill>
        <p:spPr>
          <a:xfrm>
            <a:off x="8899525"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2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5235" name="Picture 3"/>
          <p:cNvPicPr>
            <a:picLocks noChangeAspect="1" noChangeArrowheads="1"/>
          </p:cNvPicPr>
          <p:nvPr/>
        </p:nvPicPr>
        <p:blipFill>
          <a:blip r:embed="rId4" cstate="print"/>
          <a:srcRect l="1657" t="3333" r="1657" b="1112"/>
          <a:stretch>
            <a:fillRect/>
          </a:stretch>
        </p:blipFill>
        <p:spPr bwMode="auto">
          <a:xfrm>
            <a:off x="0" y="296863"/>
            <a:ext cx="9296400" cy="6446837"/>
          </a:xfrm>
          <a:prstGeom prst="rect">
            <a:avLst/>
          </a:prstGeom>
          <a:noFill/>
          <a:ln w="9525">
            <a:noFill/>
            <a:miter lim="800000"/>
            <a:headEnd/>
            <a:tailEnd/>
          </a:ln>
          <a:effectLst/>
        </p:spPr>
      </p:pic>
      <p:pic>
        <p:nvPicPr>
          <p:cNvPr id="3" name="Recorded Sound">
            <a:hlinkClick r:id="" action="ppaction://media"/>
          </p:cNvPr>
          <p:cNvPicPr>
            <a:picLocks noRot="1" noChangeAspect="1"/>
          </p:cNvPicPr>
          <p:nvPr>
            <a:wavAudioFile r:embed="rId1" name="Recorded Sound"/>
          </p:nvPr>
        </p:nvPicPr>
        <p:blipFill>
          <a:blip r:embed="rId5" cstate="print"/>
          <a:stretch>
            <a:fillRect/>
          </a:stretch>
        </p:blipFill>
        <p:spPr>
          <a:xfrm>
            <a:off x="8899525" y="6453336"/>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descr="3subspecies"/>
          <p:cNvPicPr>
            <a:picLocks noChangeAspect="1" noChangeArrowheads="1"/>
          </p:cNvPicPr>
          <p:nvPr/>
        </p:nvPicPr>
        <p:blipFill>
          <a:blip r:embed="rId4" cstate="print"/>
          <a:srcRect/>
          <a:stretch>
            <a:fillRect/>
          </a:stretch>
        </p:blipFill>
        <p:spPr bwMode="auto">
          <a:xfrm>
            <a:off x="0" y="1724025"/>
            <a:ext cx="9144000" cy="2628900"/>
          </a:xfrm>
          <a:prstGeom prst="rect">
            <a:avLst/>
          </a:prstGeom>
          <a:noFill/>
        </p:spPr>
      </p:pic>
      <p:pic>
        <p:nvPicPr>
          <p:cNvPr id="9220" name="Picture 4" descr="title1"/>
          <p:cNvPicPr>
            <a:picLocks noChangeAspect="1" noChangeArrowheads="1"/>
          </p:cNvPicPr>
          <p:nvPr/>
        </p:nvPicPr>
        <p:blipFill>
          <a:blip r:embed="rId5" cstate="print"/>
          <a:srcRect/>
          <a:stretch>
            <a:fillRect/>
          </a:stretch>
        </p:blipFill>
        <p:spPr bwMode="auto">
          <a:xfrm>
            <a:off x="2057400" y="4876800"/>
            <a:ext cx="5048250" cy="742950"/>
          </a:xfrm>
          <a:prstGeom prst="rect">
            <a:avLst/>
          </a:prstGeom>
          <a:noFill/>
        </p:spPr>
      </p:pic>
      <p:pic>
        <p:nvPicPr>
          <p:cNvPr id="4" name="Recorded Sound">
            <a:hlinkClick r:id="" action="ppaction://media"/>
          </p:cNvPr>
          <p:cNvPicPr>
            <a:picLocks noRot="1" noChangeAspect="1"/>
          </p:cNvPicPr>
          <p:nvPr>
            <a:wavAudioFile r:embed="rId1" name="Recorded Sound"/>
          </p:nvPr>
        </p:nvPicPr>
        <p:blipFill>
          <a:blip r:embed="rId6" cstate="print"/>
          <a:stretch>
            <a:fillRect/>
          </a:stretch>
        </p:blipFill>
        <p:spPr>
          <a:xfrm>
            <a:off x="8899525"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8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6" name="Picture 2" descr="tortoisestretching"/>
          <p:cNvPicPr>
            <a:picLocks noChangeAspect="1" noChangeArrowheads="1"/>
          </p:cNvPicPr>
          <p:nvPr/>
        </p:nvPicPr>
        <p:blipFill>
          <a:blip r:embed="rId4" cstate="print"/>
          <a:srcRect l="1666" t="797" r="2499" b="4077"/>
          <a:stretch>
            <a:fillRect/>
          </a:stretch>
        </p:blipFill>
        <p:spPr bwMode="auto">
          <a:xfrm>
            <a:off x="4648200" y="1600200"/>
            <a:ext cx="4495800" cy="3886200"/>
          </a:xfrm>
          <a:prstGeom prst="rect">
            <a:avLst/>
          </a:prstGeom>
          <a:noFill/>
        </p:spPr>
      </p:pic>
      <p:pic>
        <p:nvPicPr>
          <p:cNvPr id="11267" name="Picture 3" descr="Untitled-1"/>
          <p:cNvPicPr>
            <a:picLocks noChangeAspect="1" noChangeArrowheads="1"/>
          </p:cNvPicPr>
          <p:nvPr/>
        </p:nvPicPr>
        <p:blipFill>
          <a:blip r:embed="rId5" cstate="print"/>
          <a:srcRect/>
          <a:stretch>
            <a:fillRect/>
          </a:stretch>
        </p:blipFill>
        <p:spPr bwMode="auto">
          <a:xfrm>
            <a:off x="0" y="1600200"/>
            <a:ext cx="4648200" cy="3867150"/>
          </a:xfrm>
          <a:prstGeom prst="rect">
            <a:avLst/>
          </a:prstGeom>
          <a:noFill/>
        </p:spPr>
      </p:pic>
      <p:pic>
        <p:nvPicPr>
          <p:cNvPr id="4" name="Recorded Sound">
            <a:hlinkClick r:id="" action="ppaction://media"/>
          </p:cNvPr>
          <p:cNvPicPr>
            <a:picLocks noRot="1" noChangeAspect="1"/>
          </p:cNvPicPr>
          <p:nvPr>
            <a:wavAudioFile r:embed="rId1" name="Recorded Sound"/>
          </p:nvPr>
        </p:nvPicPr>
        <p:blipFill>
          <a:blip r:embed="rId6" cstate="print"/>
          <a:stretch>
            <a:fillRect/>
          </a:stretch>
        </p:blipFill>
        <p:spPr>
          <a:xfrm>
            <a:off x="8899525" y="6453336"/>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7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2" name="Picture 2" descr="saddlestretch"/>
          <p:cNvPicPr>
            <a:picLocks noChangeAspect="1" noChangeArrowheads="1"/>
          </p:cNvPicPr>
          <p:nvPr/>
        </p:nvPicPr>
        <p:blipFill>
          <a:blip r:embed="rId4" cstate="print"/>
          <a:srcRect l="1666" t="1195" r="2499" b="3635"/>
          <a:stretch>
            <a:fillRect/>
          </a:stretch>
        </p:blipFill>
        <p:spPr bwMode="auto">
          <a:xfrm>
            <a:off x="0" y="277813"/>
            <a:ext cx="9144000" cy="6202362"/>
          </a:xfrm>
          <a:prstGeom prst="rect">
            <a:avLst/>
          </a:prstGeom>
          <a:noFill/>
        </p:spPr>
      </p:pic>
      <p:pic>
        <p:nvPicPr>
          <p:cNvPr id="3" name="Recorded Sound">
            <a:hlinkClick r:id="" action="ppaction://media"/>
          </p:cNvPr>
          <p:cNvPicPr>
            <a:picLocks noRot="1" noChangeAspect="1"/>
          </p:cNvPicPr>
          <p:nvPr>
            <a:wavAudioFile r:embed="rId1" name="Recorded Sound"/>
          </p:nvPr>
        </p:nvPicPr>
        <p:blipFill>
          <a:blip r:embed="rId5" cstate="print"/>
          <a:stretch>
            <a:fillRect/>
          </a:stretch>
        </p:blipFill>
        <p:spPr>
          <a:xfrm>
            <a:off x="8748464"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5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6851" name="Picture 3" descr="WALLACE"/>
          <p:cNvPicPr>
            <a:picLocks noChangeAspect="1" noChangeArrowheads="1"/>
          </p:cNvPicPr>
          <p:nvPr/>
        </p:nvPicPr>
        <p:blipFill>
          <a:blip r:embed="rId4" cstate="print"/>
          <a:srcRect/>
          <a:stretch>
            <a:fillRect/>
          </a:stretch>
        </p:blipFill>
        <p:spPr bwMode="auto">
          <a:xfrm>
            <a:off x="4648200" y="0"/>
            <a:ext cx="4164013" cy="6858000"/>
          </a:xfrm>
          <a:prstGeom prst="rect">
            <a:avLst/>
          </a:prstGeom>
          <a:noFill/>
        </p:spPr>
      </p:pic>
      <p:pic>
        <p:nvPicPr>
          <p:cNvPr id="206853" name="Picture 5" descr="Birds of paradise Wallace"/>
          <p:cNvPicPr>
            <a:picLocks noChangeAspect="1" noChangeArrowheads="1"/>
          </p:cNvPicPr>
          <p:nvPr/>
        </p:nvPicPr>
        <p:blipFill>
          <a:blip r:embed="rId5" cstate="print"/>
          <a:srcRect/>
          <a:stretch>
            <a:fillRect/>
          </a:stretch>
        </p:blipFill>
        <p:spPr bwMode="auto">
          <a:xfrm>
            <a:off x="223838" y="0"/>
            <a:ext cx="4187825" cy="6858000"/>
          </a:xfrm>
          <a:prstGeom prst="rect">
            <a:avLst/>
          </a:prstGeom>
          <a:noFill/>
        </p:spPr>
      </p:pic>
      <p:pic>
        <p:nvPicPr>
          <p:cNvPr id="4" name="Recorded Sound">
            <a:hlinkClick r:id="" action="ppaction://media"/>
          </p:cNvPr>
          <p:cNvPicPr>
            <a:picLocks noRot="1" noChangeAspect="1"/>
          </p:cNvPicPr>
          <p:nvPr>
            <a:wavAudioFile r:embed="rId1" name="Recorded Sound"/>
          </p:nvPr>
        </p:nvPicPr>
        <p:blipFill>
          <a:blip r:embed="rId6" cstate="print"/>
          <a:stretch>
            <a:fillRect/>
          </a:stretch>
        </p:blipFill>
        <p:spPr>
          <a:xfrm>
            <a:off x="8899525"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9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8900" name="Picture 4"/>
          <p:cNvPicPr>
            <a:picLocks noChangeAspect="1" noChangeArrowheads="1"/>
          </p:cNvPicPr>
          <p:nvPr/>
        </p:nvPicPr>
        <p:blipFill>
          <a:blip r:embed="rId4" cstate="print"/>
          <a:srcRect/>
          <a:stretch>
            <a:fillRect/>
          </a:stretch>
        </p:blipFill>
        <p:spPr bwMode="auto">
          <a:xfrm>
            <a:off x="2574925" y="0"/>
            <a:ext cx="3994150" cy="6858000"/>
          </a:xfrm>
          <a:prstGeom prst="rect">
            <a:avLst/>
          </a:prstGeom>
          <a:noFill/>
          <a:ln w="9525">
            <a:noFill/>
            <a:miter lim="800000"/>
            <a:headEnd/>
            <a:tailEnd/>
          </a:ln>
          <a:effectLst/>
        </p:spPr>
      </p:pic>
      <p:pic>
        <p:nvPicPr>
          <p:cNvPr id="3" name="Recorded Sound">
            <a:hlinkClick r:id="" action="ppaction://media"/>
          </p:cNvPr>
          <p:cNvPicPr>
            <a:picLocks noRot="1" noChangeAspect="1"/>
          </p:cNvPicPr>
          <p:nvPr>
            <a:wavAudioFile r:embed="rId1" name="Recorded Sound"/>
          </p:nvPr>
        </p:nvPicPr>
        <p:blipFill>
          <a:blip r:embed="rId5" cstate="print"/>
          <a:stretch>
            <a:fillRect/>
          </a:stretch>
        </p:blipFill>
        <p:spPr>
          <a:xfrm>
            <a:off x="8899525"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5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https://www.natureinfocus.in/media/dsc5056.jpg"/>
          <p:cNvPicPr>
            <a:picLocks noChangeAspect="1" noChangeArrowheads="1"/>
          </p:cNvPicPr>
          <p:nvPr/>
        </p:nvPicPr>
        <p:blipFill>
          <a:blip r:embed="rId4" cstate="print"/>
          <a:srcRect/>
          <a:stretch>
            <a:fillRect/>
          </a:stretch>
        </p:blipFill>
        <p:spPr bwMode="auto">
          <a:xfrm>
            <a:off x="0" y="764704"/>
            <a:ext cx="9154248" cy="6093296"/>
          </a:xfrm>
          <a:prstGeom prst="rect">
            <a:avLst/>
          </a:prstGeom>
          <a:noFill/>
        </p:spPr>
      </p:pic>
      <p:pic>
        <p:nvPicPr>
          <p:cNvPr id="6" name="Recorded Sound">
            <a:hlinkClick r:id="" action="ppaction://media"/>
          </p:cNvPr>
          <p:cNvPicPr>
            <a:picLocks noRot="1" noChangeAspect="1"/>
          </p:cNvPicPr>
          <p:nvPr>
            <a:wavAudioFile r:embed="rId1" name="Recorded Sound"/>
          </p:nvPr>
        </p:nvPicPr>
        <p:blipFill>
          <a:blip r:embed="rId5" cstate="print"/>
          <a:stretch>
            <a:fillRect/>
          </a:stretch>
        </p:blipFill>
        <p:spPr>
          <a:xfrm>
            <a:off x="8899525" y="6613525"/>
            <a:ext cx="244475" cy="244475"/>
          </a:xfrm>
          <a:prstGeom prst="rect">
            <a:avLst/>
          </a:prstGeom>
        </p:spPr>
      </p:pic>
      <p:pic>
        <p:nvPicPr>
          <p:cNvPr id="2050" name="Picture 2"/>
          <p:cNvPicPr>
            <a:picLocks noChangeAspect="1" noChangeArrowheads="1"/>
          </p:cNvPicPr>
          <p:nvPr/>
        </p:nvPicPr>
        <p:blipFill>
          <a:blip r:embed="rId6" cstate="print"/>
          <a:srcRect/>
          <a:stretch>
            <a:fillRect/>
          </a:stretch>
        </p:blipFill>
        <p:spPr bwMode="auto">
          <a:xfrm>
            <a:off x="-180528" y="0"/>
            <a:ext cx="5822950" cy="32004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mendel.jpg"/>
          <p:cNvPicPr>
            <a:picLocks noChangeAspect="1"/>
          </p:cNvPicPr>
          <p:nvPr/>
        </p:nvPicPr>
        <p:blipFill>
          <a:blip r:embed="rId4" cstate="print"/>
          <a:stretch>
            <a:fillRect/>
          </a:stretch>
        </p:blipFill>
        <p:spPr>
          <a:xfrm>
            <a:off x="1" y="0"/>
            <a:ext cx="3203847" cy="3988237"/>
          </a:xfrm>
          <a:prstGeom prst="rect">
            <a:avLst/>
          </a:prstGeom>
        </p:spPr>
      </p:pic>
      <p:grpSp>
        <p:nvGrpSpPr>
          <p:cNvPr id="8" name="Group 7"/>
          <p:cNvGrpSpPr/>
          <p:nvPr/>
        </p:nvGrpSpPr>
        <p:grpSpPr>
          <a:xfrm>
            <a:off x="0" y="4005064"/>
            <a:ext cx="4355976" cy="2852936"/>
            <a:chOff x="4572000" y="0"/>
            <a:chExt cx="4572000" cy="3006080"/>
          </a:xfrm>
        </p:grpSpPr>
        <p:pic>
          <p:nvPicPr>
            <p:cNvPr id="6" name="Picture 4"/>
            <p:cNvPicPr>
              <a:picLocks noChangeAspect="1" noChangeArrowheads="1"/>
            </p:cNvPicPr>
            <p:nvPr/>
          </p:nvPicPr>
          <p:blipFill>
            <a:blip r:embed="rId5" cstate="print"/>
            <a:srcRect/>
            <a:stretch>
              <a:fillRect/>
            </a:stretch>
          </p:blipFill>
          <p:spPr bwMode="auto">
            <a:xfrm flipH="1">
              <a:off x="4572000" y="0"/>
              <a:ext cx="2282116" cy="3006080"/>
            </a:xfrm>
            <a:prstGeom prst="rect">
              <a:avLst/>
            </a:prstGeom>
            <a:noFill/>
            <a:ln w="9525">
              <a:noFill/>
              <a:miter lim="800000"/>
              <a:headEnd/>
              <a:tailEnd/>
            </a:ln>
          </p:spPr>
        </p:pic>
        <p:pic>
          <p:nvPicPr>
            <p:cNvPr id="7" name="Picture 5"/>
            <p:cNvPicPr>
              <a:picLocks noChangeAspect="1" noChangeArrowheads="1"/>
            </p:cNvPicPr>
            <p:nvPr/>
          </p:nvPicPr>
          <p:blipFill>
            <a:blip r:embed="rId6" cstate="print"/>
            <a:srcRect/>
            <a:stretch>
              <a:fillRect/>
            </a:stretch>
          </p:blipFill>
          <p:spPr bwMode="auto">
            <a:xfrm flipH="1">
              <a:off x="6790907" y="0"/>
              <a:ext cx="2353093" cy="2925918"/>
            </a:xfrm>
            <a:prstGeom prst="rect">
              <a:avLst/>
            </a:prstGeom>
            <a:noFill/>
            <a:ln w="9525">
              <a:noFill/>
              <a:miter lim="800000"/>
              <a:headEnd/>
              <a:tailEnd/>
            </a:ln>
          </p:spPr>
        </p:pic>
      </p:grpSp>
      <p:pic>
        <p:nvPicPr>
          <p:cNvPr id="9" name="Picture 2"/>
          <p:cNvPicPr>
            <a:picLocks noChangeAspect="1" noChangeArrowheads="1"/>
          </p:cNvPicPr>
          <p:nvPr/>
        </p:nvPicPr>
        <p:blipFill>
          <a:blip r:embed="rId7" cstate="print"/>
          <a:srcRect/>
          <a:stretch>
            <a:fillRect/>
          </a:stretch>
        </p:blipFill>
        <p:spPr bwMode="auto">
          <a:xfrm>
            <a:off x="4427984" y="764704"/>
            <a:ext cx="4716016" cy="5226575"/>
          </a:xfrm>
          <a:prstGeom prst="rect">
            <a:avLst/>
          </a:prstGeom>
          <a:noFill/>
          <a:ln w="9525">
            <a:noFill/>
            <a:miter lim="800000"/>
            <a:headEnd/>
            <a:tailEnd/>
          </a:ln>
        </p:spPr>
      </p:pic>
      <p:sp>
        <p:nvSpPr>
          <p:cNvPr id="10" name="TextBox 9"/>
          <p:cNvSpPr txBox="1"/>
          <p:nvPr/>
        </p:nvSpPr>
        <p:spPr>
          <a:xfrm>
            <a:off x="0" y="3501008"/>
            <a:ext cx="3419872" cy="461665"/>
          </a:xfrm>
          <a:prstGeom prst="rect">
            <a:avLst/>
          </a:prstGeom>
          <a:solidFill>
            <a:schemeClr val="tx1"/>
          </a:solidFill>
        </p:spPr>
        <p:txBody>
          <a:bodyPr wrap="square" rtlCol="0">
            <a:spAutoFit/>
          </a:bodyPr>
          <a:lstStyle/>
          <a:p>
            <a:pPr algn="ctr"/>
            <a:r>
              <a:rPr lang="en-US" sz="2400" b="1" dirty="0" err="1" smtClean="0">
                <a:solidFill>
                  <a:srgbClr val="FFFF00"/>
                </a:solidFill>
              </a:rPr>
              <a:t>Gregor</a:t>
            </a:r>
            <a:r>
              <a:rPr lang="en-US" sz="2400" b="1" dirty="0" smtClean="0">
                <a:solidFill>
                  <a:srgbClr val="FFFF00"/>
                </a:solidFill>
              </a:rPr>
              <a:t> Mendel (1865) </a:t>
            </a:r>
            <a:endParaRPr lang="en-IN" sz="2400" b="1" dirty="0">
              <a:solidFill>
                <a:srgbClr val="FFFF00"/>
              </a:solidFill>
            </a:endParaRPr>
          </a:p>
        </p:txBody>
      </p:sp>
      <p:sp>
        <p:nvSpPr>
          <p:cNvPr id="11" name="TextBox 10"/>
          <p:cNvSpPr txBox="1"/>
          <p:nvPr/>
        </p:nvSpPr>
        <p:spPr>
          <a:xfrm>
            <a:off x="179512" y="6396335"/>
            <a:ext cx="2592288" cy="461665"/>
          </a:xfrm>
          <a:prstGeom prst="rect">
            <a:avLst/>
          </a:prstGeom>
          <a:solidFill>
            <a:schemeClr val="tx1"/>
          </a:solidFill>
        </p:spPr>
        <p:txBody>
          <a:bodyPr wrap="square" rtlCol="0">
            <a:spAutoFit/>
          </a:bodyPr>
          <a:lstStyle/>
          <a:p>
            <a:r>
              <a:rPr lang="en-US" sz="2400" b="1" dirty="0" smtClean="0">
                <a:solidFill>
                  <a:srgbClr val="FFFF00"/>
                </a:solidFill>
              </a:rPr>
              <a:t>TH Morgan(1911) </a:t>
            </a:r>
            <a:endParaRPr lang="en-IN" sz="2400" b="1" dirty="0">
              <a:solidFill>
                <a:srgbClr val="FFFF00"/>
              </a:solidFill>
            </a:endParaRPr>
          </a:p>
        </p:txBody>
      </p:sp>
      <p:sp>
        <p:nvSpPr>
          <p:cNvPr id="12" name="TextBox 11"/>
          <p:cNvSpPr txBox="1"/>
          <p:nvPr/>
        </p:nvSpPr>
        <p:spPr>
          <a:xfrm>
            <a:off x="5292080" y="5805264"/>
            <a:ext cx="3419872" cy="461665"/>
          </a:xfrm>
          <a:prstGeom prst="rect">
            <a:avLst/>
          </a:prstGeom>
          <a:solidFill>
            <a:schemeClr val="tx1"/>
          </a:solidFill>
        </p:spPr>
        <p:txBody>
          <a:bodyPr wrap="square" rtlCol="0">
            <a:spAutoFit/>
          </a:bodyPr>
          <a:lstStyle/>
          <a:p>
            <a:pPr algn="ctr"/>
            <a:r>
              <a:rPr lang="en-US" sz="2400" b="1" dirty="0" smtClean="0">
                <a:solidFill>
                  <a:srgbClr val="FFFF00"/>
                </a:solidFill>
              </a:rPr>
              <a:t>Watson &amp; Crick (1953)</a:t>
            </a:r>
            <a:endParaRPr lang="en-IN" sz="2400" b="1" dirty="0">
              <a:solidFill>
                <a:srgbClr val="FFFF00"/>
              </a:solidFill>
            </a:endParaRPr>
          </a:p>
        </p:txBody>
      </p:sp>
      <p:pic>
        <p:nvPicPr>
          <p:cNvPr id="272387" name="Picture 3"/>
          <p:cNvPicPr>
            <a:picLocks noChangeAspect="1" noChangeArrowheads="1"/>
          </p:cNvPicPr>
          <p:nvPr/>
        </p:nvPicPr>
        <p:blipFill>
          <a:blip r:embed="rId8" cstate="print"/>
          <a:srcRect/>
          <a:stretch>
            <a:fillRect/>
          </a:stretch>
        </p:blipFill>
        <p:spPr bwMode="auto">
          <a:xfrm>
            <a:off x="3219450" y="0"/>
            <a:ext cx="5924550" cy="819150"/>
          </a:xfrm>
          <a:prstGeom prst="rect">
            <a:avLst/>
          </a:prstGeom>
          <a:noFill/>
          <a:ln w="9525">
            <a:noFill/>
            <a:miter lim="800000"/>
            <a:headEnd/>
            <a:tailEnd/>
          </a:ln>
          <a:effectLst/>
        </p:spPr>
      </p:pic>
      <p:pic>
        <p:nvPicPr>
          <p:cNvPr id="16" name="Recorded Sound">
            <a:hlinkClick r:id="" action="ppaction://media"/>
          </p:cNvPr>
          <p:cNvPicPr>
            <a:picLocks noRot="1" noChangeAspect="1"/>
          </p:cNvPicPr>
          <p:nvPr>
            <a:wavAudioFile r:embed="rId1" name="Recorded Sound"/>
          </p:nvPr>
        </p:nvPicPr>
        <p:blipFill>
          <a:blip r:embed="rId9" cstate="print"/>
          <a:stretch>
            <a:fillRect/>
          </a:stretch>
        </p:blipFill>
        <p:spPr>
          <a:xfrm>
            <a:off x="8899525" y="6453336"/>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659"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Untitled-2"/>
          <p:cNvPicPr>
            <a:picLocks noChangeAspect="1" noChangeArrowheads="1"/>
          </p:cNvPicPr>
          <p:nvPr/>
        </p:nvPicPr>
        <p:blipFill>
          <a:blip r:embed="rId4" cstate="print"/>
          <a:srcRect/>
          <a:stretch>
            <a:fillRect/>
          </a:stretch>
        </p:blipFill>
        <p:spPr bwMode="auto">
          <a:xfrm>
            <a:off x="179512" y="3861048"/>
            <a:ext cx="8458200" cy="2379663"/>
          </a:xfrm>
          <a:prstGeom prst="rect">
            <a:avLst/>
          </a:prstGeom>
          <a:noFill/>
        </p:spPr>
      </p:pic>
      <p:pic>
        <p:nvPicPr>
          <p:cNvPr id="47106" name="Picture 2" descr="Image result for dobzhansky"/>
          <p:cNvPicPr>
            <a:picLocks noChangeAspect="1" noChangeArrowheads="1"/>
          </p:cNvPicPr>
          <p:nvPr/>
        </p:nvPicPr>
        <p:blipFill>
          <a:blip r:embed="rId5" cstate="print"/>
          <a:srcRect/>
          <a:stretch>
            <a:fillRect/>
          </a:stretch>
        </p:blipFill>
        <p:spPr bwMode="auto">
          <a:xfrm>
            <a:off x="0" y="0"/>
            <a:ext cx="3333750" cy="3743325"/>
          </a:xfrm>
          <a:prstGeom prst="rect">
            <a:avLst/>
          </a:prstGeom>
          <a:noFill/>
        </p:spPr>
      </p:pic>
      <p:sp>
        <p:nvSpPr>
          <p:cNvPr id="4" name="Rectangle 3"/>
          <p:cNvSpPr/>
          <p:nvPr/>
        </p:nvSpPr>
        <p:spPr>
          <a:xfrm>
            <a:off x="3419872" y="116632"/>
            <a:ext cx="5724128" cy="2246769"/>
          </a:xfrm>
          <a:prstGeom prst="rect">
            <a:avLst/>
          </a:prstGeom>
        </p:spPr>
        <p:txBody>
          <a:bodyPr wrap="square">
            <a:spAutoFit/>
          </a:bodyPr>
          <a:lstStyle/>
          <a:p>
            <a:r>
              <a:rPr lang="en-IN" sz="2800" b="1" dirty="0" smtClean="0">
                <a:solidFill>
                  <a:srgbClr val="0000CC"/>
                </a:solidFill>
              </a:rPr>
              <a:t>Nothing in biology makes sense except in the light of evolution.”</a:t>
            </a:r>
          </a:p>
          <a:p>
            <a:endParaRPr lang="en-US" sz="2800" b="1" dirty="0" smtClean="0">
              <a:solidFill>
                <a:srgbClr val="0000CC"/>
              </a:solidFill>
            </a:endParaRPr>
          </a:p>
          <a:p>
            <a:r>
              <a:rPr lang="en-IN" sz="2800" b="1" dirty="0" smtClean="0">
                <a:solidFill>
                  <a:srgbClr val="C00000"/>
                </a:solidFill>
              </a:rPr>
              <a:t>Theodosius </a:t>
            </a:r>
            <a:r>
              <a:rPr lang="en-IN" sz="2800" b="1" dirty="0" err="1" smtClean="0">
                <a:solidFill>
                  <a:srgbClr val="C00000"/>
                </a:solidFill>
              </a:rPr>
              <a:t>Dobzhansky</a:t>
            </a:r>
            <a:endParaRPr lang="en-IN" sz="2800" b="1" dirty="0" smtClean="0">
              <a:solidFill>
                <a:srgbClr val="C00000"/>
              </a:solidFill>
            </a:endParaRPr>
          </a:p>
          <a:p>
            <a:endParaRPr lang="en-IN" sz="2800" b="1" dirty="0" smtClean="0">
              <a:solidFill>
                <a:srgbClr val="0000CC"/>
              </a:solidFill>
            </a:endParaRPr>
          </a:p>
        </p:txBody>
      </p:sp>
      <p:pic>
        <p:nvPicPr>
          <p:cNvPr id="5" name="Recorded Sound">
            <a:hlinkClick r:id="" action="ppaction://media"/>
          </p:cNvPr>
          <p:cNvPicPr>
            <a:picLocks noRot="1" noChangeAspect="1"/>
          </p:cNvPicPr>
          <p:nvPr>
            <a:wavAudioFile r:embed="rId1" name="Recorded Sound"/>
          </p:nvPr>
        </p:nvPicPr>
        <p:blipFill>
          <a:blip r:embed="rId6" cstate="print"/>
          <a:stretch>
            <a:fillRect/>
          </a:stretch>
        </p:blipFill>
        <p:spPr>
          <a:xfrm>
            <a:off x="8899525" y="6453336"/>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600200"/>
            <a:ext cx="8507288" cy="5257800"/>
          </a:xfrm>
        </p:spPr>
        <p:txBody>
          <a:bodyPr>
            <a:normAutofit fontScale="92500"/>
          </a:bodyPr>
          <a:lstStyle/>
          <a:p>
            <a:pPr marL="514350" indent="-514350">
              <a:lnSpc>
                <a:spcPct val="120000"/>
              </a:lnSpc>
              <a:spcBef>
                <a:spcPts val="0"/>
              </a:spcBef>
              <a:spcAft>
                <a:spcPts val="600"/>
              </a:spcAft>
              <a:buFont typeface="+mj-lt"/>
              <a:buAutoNum type="arabicPeriod"/>
            </a:pPr>
            <a:r>
              <a:rPr lang="ml-IN" b="1" dirty="0" smtClean="0">
                <a:solidFill>
                  <a:srgbClr val="0000CC"/>
                </a:solidFill>
                <a:latin typeface="Meera" pitchFamily="34" charset="0"/>
                <a:cs typeface="Meera" pitchFamily="34" charset="0"/>
              </a:rPr>
              <a:t>താരതമ്യ ആകൃതി വിജ്ഞാനം </a:t>
            </a:r>
            <a:r>
              <a:rPr lang="ml-IN" sz="2600" b="1" dirty="0" smtClean="0">
                <a:solidFill>
                  <a:srgbClr val="A50021"/>
                </a:solidFill>
                <a:latin typeface="+mj-lt"/>
                <a:cs typeface="Meera" pitchFamily="34" charset="0"/>
              </a:rPr>
              <a:t>(</a:t>
            </a:r>
            <a:r>
              <a:rPr lang="en-IN" sz="2600" b="1" dirty="0" smtClean="0">
                <a:solidFill>
                  <a:srgbClr val="A50021"/>
                </a:solidFill>
                <a:latin typeface="+mj-lt"/>
                <a:cs typeface="Meera" pitchFamily="34" charset="0"/>
              </a:rPr>
              <a:t>Comparative anatomy)</a:t>
            </a:r>
            <a:endParaRPr lang="en-IN" b="1" dirty="0" smtClean="0">
              <a:solidFill>
                <a:srgbClr val="A50021"/>
              </a:solidFill>
              <a:latin typeface="+mj-lt"/>
              <a:cs typeface="Meera" pitchFamily="34" charset="0"/>
            </a:endParaRPr>
          </a:p>
          <a:p>
            <a:pPr marL="514350" indent="-514350">
              <a:lnSpc>
                <a:spcPct val="120000"/>
              </a:lnSpc>
              <a:spcBef>
                <a:spcPts val="0"/>
              </a:spcBef>
              <a:spcAft>
                <a:spcPts val="600"/>
              </a:spcAft>
              <a:buFont typeface="+mj-lt"/>
              <a:buAutoNum type="arabicPeriod"/>
            </a:pPr>
            <a:r>
              <a:rPr lang="ml-IN" b="1" dirty="0" smtClean="0">
                <a:solidFill>
                  <a:srgbClr val="0000CC"/>
                </a:solidFill>
                <a:latin typeface="Meera" pitchFamily="34" charset="0"/>
                <a:cs typeface="Meera" pitchFamily="34" charset="0"/>
              </a:rPr>
              <a:t>ഭ്രൂണ വിജ്ഞാനം </a:t>
            </a:r>
            <a:r>
              <a:rPr lang="ml-IN" sz="2600" b="1" dirty="0" smtClean="0">
                <a:solidFill>
                  <a:srgbClr val="A50021"/>
                </a:solidFill>
                <a:cs typeface="Meera" pitchFamily="34" charset="0"/>
              </a:rPr>
              <a:t>(</a:t>
            </a:r>
            <a:r>
              <a:rPr lang="en-IN" sz="2600" b="1" dirty="0" smtClean="0">
                <a:solidFill>
                  <a:srgbClr val="A50021"/>
                </a:solidFill>
                <a:cs typeface="Meera" pitchFamily="34" charset="0"/>
              </a:rPr>
              <a:t>Embryology)</a:t>
            </a:r>
            <a:endParaRPr lang="en-IN" b="1" dirty="0" smtClean="0">
              <a:solidFill>
                <a:srgbClr val="A50021"/>
              </a:solidFill>
              <a:cs typeface="Meera" pitchFamily="34" charset="0"/>
            </a:endParaRPr>
          </a:p>
          <a:p>
            <a:pPr marL="514350" indent="-514350">
              <a:lnSpc>
                <a:spcPct val="120000"/>
              </a:lnSpc>
              <a:spcBef>
                <a:spcPts val="0"/>
              </a:spcBef>
              <a:spcAft>
                <a:spcPts val="600"/>
              </a:spcAft>
              <a:buFont typeface="+mj-lt"/>
              <a:buAutoNum type="arabicPeriod"/>
            </a:pPr>
            <a:r>
              <a:rPr lang="ml-IN" b="1" dirty="0" smtClean="0">
                <a:solidFill>
                  <a:srgbClr val="0000CC"/>
                </a:solidFill>
                <a:latin typeface="Meera" pitchFamily="34" charset="0"/>
                <a:cs typeface="Meera" pitchFamily="34" charset="0"/>
              </a:rPr>
              <a:t>ജിയോളജിയും ഫോസിൽ പഠനങ്ങളും </a:t>
            </a:r>
            <a:r>
              <a:rPr lang="ml-IN" sz="2600" b="1" dirty="0" smtClean="0">
                <a:solidFill>
                  <a:srgbClr val="A50021"/>
                </a:solidFill>
                <a:cs typeface="Meera" pitchFamily="34" charset="0"/>
              </a:rPr>
              <a:t>(</a:t>
            </a:r>
            <a:r>
              <a:rPr lang="en-IN" sz="2600" b="1" dirty="0" smtClean="0">
                <a:solidFill>
                  <a:srgbClr val="A50021"/>
                </a:solidFill>
                <a:cs typeface="Meera" pitchFamily="34" charset="0"/>
              </a:rPr>
              <a:t>Geology &amp; Fossils)</a:t>
            </a:r>
            <a:endParaRPr lang="en-IN" b="1" dirty="0" smtClean="0">
              <a:solidFill>
                <a:srgbClr val="A50021"/>
              </a:solidFill>
              <a:cs typeface="Meera" pitchFamily="34" charset="0"/>
            </a:endParaRPr>
          </a:p>
          <a:p>
            <a:pPr marL="514350" indent="-514350">
              <a:lnSpc>
                <a:spcPct val="120000"/>
              </a:lnSpc>
              <a:spcBef>
                <a:spcPts val="0"/>
              </a:spcBef>
              <a:spcAft>
                <a:spcPts val="600"/>
              </a:spcAft>
              <a:buFont typeface="+mj-lt"/>
              <a:buAutoNum type="arabicPeriod"/>
            </a:pPr>
            <a:r>
              <a:rPr lang="ml-IN" b="1" dirty="0" smtClean="0">
                <a:solidFill>
                  <a:srgbClr val="0000CC"/>
                </a:solidFill>
                <a:latin typeface="Meera" pitchFamily="34" charset="0"/>
                <a:cs typeface="Meera" pitchFamily="34" charset="0"/>
              </a:rPr>
              <a:t>ജീവഭൂമിശാസ്ത്രം </a:t>
            </a:r>
            <a:r>
              <a:rPr lang="ml-IN" sz="2600" b="1" dirty="0" smtClean="0">
                <a:solidFill>
                  <a:srgbClr val="A50021"/>
                </a:solidFill>
                <a:cs typeface="Meera" pitchFamily="34" charset="0"/>
              </a:rPr>
              <a:t>(</a:t>
            </a:r>
            <a:r>
              <a:rPr lang="en-IN" sz="2600" b="1" dirty="0" smtClean="0">
                <a:solidFill>
                  <a:srgbClr val="A50021"/>
                </a:solidFill>
                <a:cs typeface="Meera" pitchFamily="34" charset="0"/>
              </a:rPr>
              <a:t>Bio-geography)</a:t>
            </a:r>
          </a:p>
          <a:p>
            <a:pPr marL="514350" indent="-514350">
              <a:lnSpc>
                <a:spcPct val="120000"/>
              </a:lnSpc>
              <a:spcBef>
                <a:spcPts val="0"/>
              </a:spcBef>
              <a:spcAft>
                <a:spcPts val="600"/>
              </a:spcAft>
              <a:buFont typeface="+mj-lt"/>
              <a:buAutoNum type="arabicPeriod"/>
            </a:pPr>
            <a:r>
              <a:rPr lang="ml-IN" b="1" dirty="0" smtClean="0">
                <a:solidFill>
                  <a:srgbClr val="0000CC"/>
                </a:solidFill>
                <a:cs typeface="Meera" pitchFamily="34" charset="0"/>
              </a:rPr>
              <a:t>പരിണാമ പിഴവുകൾ </a:t>
            </a:r>
            <a:r>
              <a:rPr lang="en-US" sz="2600" b="1" dirty="0" smtClean="0">
                <a:solidFill>
                  <a:srgbClr val="A50021"/>
                </a:solidFill>
                <a:cs typeface="Meera" pitchFamily="34" charset="0"/>
              </a:rPr>
              <a:t>(Imperfections in evolution)</a:t>
            </a:r>
            <a:endParaRPr lang="en-IN" b="1" dirty="0" smtClean="0">
              <a:solidFill>
                <a:srgbClr val="A50021"/>
              </a:solidFill>
              <a:cs typeface="Meera" pitchFamily="34" charset="0"/>
            </a:endParaRPr>
          </a:p>
          <a:p>
            <a:pPr marL="514350" indent="-514350">
              <a:lnSpc>
                <a:spcPct val="120000"/>
              </a:lnSpc>
              <a:spcBef>
                <a:spcPts val="0"/>
              </a:spcBef>
              <a:spcAft>
                <a:spcPts val="600"/>
              </a:spcAft>
              <a:buFont typeface="+mj-lt"/>
              <a:buAutoNum type="arabicPeriod"/>
            </a:pPr>
            <a:r>
              <a:rPr lang="ml-IN" b="1" dirty="0" smtClean="0">
                <a:solidFill>
                  <a:srgbClr val="0000CC"/>
                </a:solidFill>
                <a:latin typeface="Meera" pitchFamily="34" charset="0"/>
                <a:cs typeface="Meera" pitchFamily="34" charset="0"/>
              </a:rPr>
              <a:t>താരതമ്യ ശരീരക്രിയ വിജ്ഞാനവും ജൈവരസതന്ത്രവും </a:t>
            </a:r>
            <a:r>
              <a:rPr lang="ml-IN" sz="2600" b="1" dirty="0" smtClean="0">
                <a:solidFill>
                  <a:srgbClr val="A50021"/>
                </a:solidFill>
                <a:latin typeface="+mj-lt"/>
                <a:cs typeface="Meera" pitchFamily="34" charset="0"/>
              </a:rPr>
              <a:t>(</a:t>
            </a:r>
            <a:r>
              <a:rPr lang="en-IN" sz="2600" b="1" dirty="0" smtClean="0">
                <a:solidFill>
                  <a:srgbClr val="A50021"/>
                </a:solidFill>
                <a:latin typeface="+mj-lt"/>
                <a:cs typeface="Meera" pitchFamily="34" charset="0"/>
              </a:rPr>
              <a:t>Comparative physiology &amp; Biochemistry)</a:t>
            </a:r>
            <a:endParaRPr lang="en-IN" b="1" dirty="0" smtClean="0">
              <a:solidFill>
                <a:srgbClr val="A50021"/>
              </a:solidFill>
              <a:latin typeface="+mj-lt"/>
              <a:cs typeface="Meera" pitchFamily="34" charset="0"/>
            </a:endParaRPr>
          </a:p>
          <a:p>
            <a:pPr marL="514350" indent="-514350">
              <a:lnSpc>
                <a:spcPct val="120000"/>
              </a:lnSpc>
              <a:spcBef>
                <a:spcPts val="0"/>
              </a:spcBef>
              <a:spcAft>
                <a:spcPts val="600"/>
              </a:spcAft>
              <a:buFont typeface="+mj-lt"/>
              <a:buAutoNum type="arabicPeriod"/>
            </a:pPr>
            <a:r>
              <a:rPr lang="ml-IN" b="1" dirty="0" smtClean="0">
                <a:solidFill>
                  <a:srgbClr val="0000CC"/>
                </a:solidFill>
                <a:latin typeface="Meera" pitchFamily="34" charset="0"/>
                <a:cs typeface="Meera" pitchFamily="34" charset="0"/>
              </a:rPr>
              <a:t>തന്മാത്രാ ജീവശാസ്ത്രം </a:t>
            </a:r>
            <a:r>
              <a:rPr lang="ml-IN" sz="2600" b="1" dirty="0" smtClean="0">
                <a:solidFill>
                  <a:srgbClr val="A50021"/>
                </a:solidFill>
                <a:latin typeface="+mj-lt"/>
                <a:cs typeface="Meera" pitchFamily="34" charset="0"/>
              </a:rPr>
              <a:t>(</a:t>
            </a:r>
            <a:r>
              <a:rPr lang="en-IN" sz="2600" b="1" dirty="0" smtClean="0">
                <a:solidFill>
                  <a:srgbClr val="A50021"/>
                </a:solidFill>
                <a:latin typeface="+mj-lt"/>
                <a:cs typeface="Meera" pitchFamily="34" charset="0"/>
              </a:rPr>
              <a:t>Molecular biology)</a:t>
            </a:r>
            <a:endParaRPr lang="en-IN" b="1" dirty="0" smtClean="0">
              <a:solidFill>
                <a:srgbClr val="A50021"/>
              </a:solidFill>
              <a:latin typeface="+mj-lt"/>
              <a:cs typeface="Meera" pitchFamily="34" charset="0"/>
            </a:endParaRPr>
          </a:p>
          <a:p>
            <a:pPr marL="514350" indent="-514350">
              <a:lnSpc>
                <a:spcPct val="120000"/>
              </a:lnSpc>
              <a:spcBef>
                <a:spcPts val="0"/>
              </a:spcBef>
              <a:spcAft>
                <a:spcPts val="600"/>
              </a:spcAft>
              <a:buFont typeface="+mj-lt"/>
              <a:buAutoNum type="arabicPeriod"/>
            </a:pPr>
            <a:endParaRPr lang="en-IN" b="1" dirty="0">
              <a:solidFill>
                <a:srgbClr val="0000CC"/>
              </a:solidFill>
              <a:latin typeface="Meera" pitchFamily="34" charset="0"/>
              <a:cs typeface="Meera" pitchFamily="34" charset="0"/>
            </a:endParaRPr>
          </a:p>
        </p:txBody>
      </p:sp>
      <p:pic>
        <p:nvPicPr>
          <p:cNvPr id="188417" name="Picture 1"/>
          <p:cNvPicPr>
            <a:picLocks noChangeAspect="1" noChangeArrowheads="1"/>
          </p:cNvPicPr>
          <p:nvPr/>
        </p:nvPicPr>
        <p:blipFill>
          <a:blip r:embed="rId4" cstate="print"/>
          <a:srcRect/>
          <a:stretch>
            <a:fillRect/>
          </a:stretch>
        </p:blipFill>
        <p:spPr bwMode="auto">
          <a:xfrm>
            <a:off x="395536" y="404664"/>
            <a:ext cx="8248650" cy="962025"/>
          </a:xfrm>
          <a:prstGeom prst="rect">
            <a:avLst/>
          </a:prstGeom>
          <a:noFill/>
          <a:ln w="9525">
            <a:noFill/>
            <a:miter lim="800000"/>
            <a:headEnd/>
            <a:tailEnd/>
          </a:ln>
          <a:effectLst/>
        </p:spPr>
      </p:pic>
      <p:pic>
        <p:nvPicPr>
          <p:cNvPr id="7" name="Recorded Sound">
            <a:hlinkClick r:id="" action="ppaction://media"/>
          </p:cNvPr>
          <p:cNvPicPr>
            <a:picLocks noRot="1" noChangeAspect="1"/>
          </p:cNvPicPr>
          <p:nvPr>
            <a:wavAudioFile r:embed="rId1" name="Recorded Sound"/>
          </p:nvPr>
        </p:nvPicPr>
        <p:blipFill>
          <a:blip r:embed="rId5" cstate="print"/>
          <a:stretch>
            <a:fillRect/>
          </a:stretch>
        </p:blipFill>
        <p:spPr>
          <a:xfrm>
            <a:off x="8899525"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55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4" cstate="print"/>
          <a:srcRect/>
          <a:stretch>
            <a:fillRect/>
          </a:stretch>
        </p:blipFill>
        <p:spPr bwMode="auto">
          <a:xfrm>
            <a:off x="1066800" y="14288"/>
            <a:ext cx="7010400" cy="6829425"/>
          </a:xfrm>
          <a:prstGeom prst="rect">
            <a:avLst/>
          </a:prstGeom>
          <a:noFill/>
          <a:ln w="9525">
            <a:noFill/>
            <a:miter lim="800000"/>
            <a:headEnd/>
            <a:tailEnd/>
          </a:ln>
          <a:effectLst/>
        </p:spPr>
      </p:pic>
      <p:pic>
        <p:nvPicPr>
          <p:cNvPr id="3" name="Recorded Sound">
            <a:hlinkClick r:id="" action="ppaction://media"/>
          </p:cNvPr>
          <p:cNvPicPr>
            <a:picLocks noRot="1" noChangeAspect="1"/>
          </p:cNvPicPr>
          <p:nvPr>
            <a:wavAudioFile r:embed="rId1" name="Recorded Sound"/>
          </p:nvPr>
        </p:nvPicPr>
        <p:blipFill>
          <a:blip r:embed="rId5" cstate="print"/>
          <a:stretch>
            <a:fillRect/>
          </a:stretch>
        </p:blipFill>
        <p:spPr>
          <a:xfrm>
            <a:off x="8899525"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9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66" name="Picture 14"/>
          <p:cNvPicPr>
            <a:picLocks noChangeAspect="1" noChangeArrowheads="1"/>
          </p:cNvPicPr>
          <p:nvPr/>
        </p:nvPicPr>
        <p:blipFill>
          <a:blip r:embed="rId4" cstate="print"/>
          <a:srcRect l="12500" r="13285"/>
          <a:stretch>
            <a:fillRect/>
          </a:stretch>
        </p:blipFill>
        <p:spPr bwMode="auto">
          <a:xfrm>
            <a:off x="95672" y="0"/>
            <a:ext cx="9048328" cy="6858000"/>
          </a:xfrm>
          <a:prstGeom prst="rect">
            <a:avLst/>
          </a:prstGeom>
          <a:noFill/>
          <a:ln w="9525">
            <a:noFill/>
            <a:miter lim="800000"/>
            <a:headEnd/>
            <a:tailEnd/>
          </a:ln>
        </p:spPr>
      </p:pic>
      <p:pic>
        <p:nvPicPr>
          <p:cNvPr id="3" name="Recorded Sound">
            <a:hlinkClick r:id="" action="ppaction://media"/>
          </p:cNvPr>
          <p:cNvPicPr>
            <a:picLocks noRot="1" noChangeAspect="1"/>
          </p:cNvPicPr>
          <p:nvPr>
            <a:wavAudioFile r:embed="rId1" name="Recorded Sound"/>
          </p:nvPr>
        </p:nvPicPr>
        <p:blipFill>
          <a:blip r:embed="rId5" cstate="print"/>
          <a:stretch>
            <a:fillRect/>
          </a:stretch>
        </p:blipFill>
        <p:spPr>
          <a:xfrm>
            <a:off x="8899525"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4" cstate="print"/>
          <a:srcRect/>
          <a:stretch>
            <a:fillRect/>
          </a:stretch>
        </p:blipFill>
        <p:spPr bwMode="auto">
          <a:xfrm>
            <a:off x="0" y="-22225"/>
            <a:ext cx="9144000" cy="6902450"/>
          </a:xfrm>
          <a:prstGeom prst="rect">
            <a:avLst/>
          </a:prstGeom>
          <a:noFill/>
          <a:ln w="9525">
            <a:noFill/>
            <a:miter lim="800000"/>
            <a:headEnd/>
            <a:tailEnd/>
          </a:ln>
          <a:effectLst/>
        </p:spPr>
      </p:pic>
      <p:pic>
        <p:nvPicPr>
          <p:cNvPr id="3" name="Recorded Sound">
            <a:hlinkClick r:id="" action="ppaction://media"/>
          </p:cNvPr>
          <p:cNvPicPr>
            <a:picLocks noRot="1" noChangeAspect="1"/>
          </p:cNvPicPr>
          <p:nvPr>
            <a:wavAudioFile r:embed="rId1" name="Recorded Sound"/>
          </p:nvPr>
        </p:nvPicPr>
        <p:blipFill>
          <a:blip r:embed="rId5" cstate="print"/>
          <a:stretch>
            <a:fillRect/>
          </a:stretch>
        </p:blipFill>
        <p:spPr>
          <a:xfrm>
            <a:off x="8899525" y="6453336"/>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4" cstate="print"/>
          <a:srcRect/>
          <a:stretch>
            <a:fillRect/>
          </a:stretch>
        </p:blipFill>
        <p:spPr bwMode="auto">
          <a:xfrm>
            <a:off x="228600" y="-4763"/>
            <a:ext cx="8686800" cy="6867526"/>
          </a:xfrm>
          <a:prstGeom prst="rect">
            <a:avLst/>
          </a:prstGeom>
          <a:noFill/>
          <a:ln w="9525">
            <a:noFill/>
            <a:miter lim="800000"/>
            <a:headEnd/>
            <a:tailEnd/>
          </a:ln>
          <a:effectLst/>
        </p:spPr>
      </p:pic>
      <p:pic>
        <p:nvPicPr>
          <p:cNvPr id="4" name="Recorded Sound">
            <a:hlinkClick r:id="" action="ppaction://media"/>
          </p:cNvPr>
          <p:cNvPicPr>
            <a:picLocks noRot="1" noChangeAspect="1"/>
          </p:cNvPicPr>
          <p:nvPr>
            <a:wavAudioFile r:embed="rId1" name="Recorded Sound"/>
          </p:nvPr>
        </p:nvPicPr>
        <p:blipFill>
          <a:blip r:embed="rId5" cstate="print"/>
          <a:stretch>
            <a:fillRect/>
          </a:stretch>
        </p:blipFill>
        <p:spPr>
          <a:xfrm>
            <a:off x="8899525" y="6453336"/>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4" cstate="print"/>
          <a:srcRect l="9273" t="4839" r="12181"/>
          <a:stretch>
            <a:fillRect/>
          </a:stretch>
        </p:blipFill>
        <p:spPr bwMode="auto">
          <a:xfrm>
            <a:off x="3505200" y="0"/>
            <a:ext cx="3067050" cy="3352800"/>
          </a:xfrm>
          <a:prstGeom prst="rect">
            <a:avLst/>
          </a:prstGeom>
          <a:noFill/>
          <a:ln w="9525">
            <a:noFill/>
            <a:miter lim="800000"/>
            <a:headEnd/>
            <a:tailEnd/>
          </a:ln>
          <a:effectLst/>
        </p:spPr>
      </p:pic>
      <p:pic>
        <p:nvPicPr>
          <p:cNvPr id="9220" name="Picture 4"/>
          <p:cNvPicPr>
            <a:picLocks noChangeAspect="1" noChangeArrowheads="1"/>
          </p:cNvPicPr>
          <p:nvPr/>
        </p:nvPicPr>
        <p:blipFill>
          <a:blip r:embed="rId5" cstate="print"/>
          <a:srcRect l="19333" t="2762" r="19333"/>
          <a:stretch>
            <a:fillRect/>
          </a:stretch>
        </p:blipFill>
        <p:spPr bwMode="auto">
          <a:xfrm>
            <a:off x="0" y="0"/>
            <a:ext cx="2635250" cy="3657600"/>
          </a:xfrm>
          <a:prstGeom prst="rect">
            <a:avLst/>
          </a:prstGeom>
          <a:noFill/>
          <a:ln w="9525">
            <a:noFill/>
            <a:miter lim="800000"/>
            <a:headEnd/>
            <a:tailEnd/>
          </a:ln>
          <a:effectLst/>
        </p:spPr>
      </p:pic>
      <p:pic>
        <p:nvPicPr>
          <p:cNvPr id="9221" name="Picture 5"/>
          <p:cNvPicPr>
            <a:picLocks noChangeAspect="1" noChangeArrowheads="1"/>
          </p:cNvPicPr>
          <p:nvPr/>
        </p:nvPicPr>
        <p:blipFill>
          <a:blip r:embed="rId6" cstate="print"/>
          <a:srcRect l="19333" t="14000" r="11334" b="24001"/>
          <a:stretch>
            <a:fillRect/>
          </a:stretch>
        </p:blipFill>
        <p:spPr bwMode="auto">
          <a:xfrm>
            <a:off x="6096000" y="4572000"/>
            <a:ext cx="3048000" cy="1816100"/>
          </a:xfrm>
          <a:prstGeom prst="rect">
            <a:avLst/>
          </a:prstGeom>
          <a:noFill/>
          <a:ln w="9525">
            <a:noFill/>
            <a:miter lim="800000"/>
            <a:headEnd/>
            <a:tailEnd/>
          </a:ln>
          <a:effectLst/>
        </p:spPr>
      </p:pic>
      <p:pic>
        <p:nvPicPr>
          <p:cNvPr id="9222" name="Picture 6"/>
          <p:cNvPicPr>
            <a:picLocks noChangeAspect="1" noChangeArrowheads="1"/>
          </p:cNvPicPr>
          <p:nvPr/>
        </p:nvPicPr>
        <p:blipFill>
          <a:blip r:embed="rId7" cstate="print"/>
          <a:srcRect/>
          <a:stretch>
            <a:fillRect/>
          </a:stretch>
        </p:blipFill>
        <p:spPr bwMode="auto">
          <a:xfrm>
            <a:off x="7086600" y="0"/>
            <a:ext cx="1851025" cy="3505200"/>
          </a:xfrm>
          <a:prstGeom prst="rect">
            <a:avLst/>
          </a:prstGeom>
          <a:noFill/>
          <a:ln w="9525">
            <a:noFill/>
            <a:miter lim="800000"/>
            <a:headEnd/>
            <a:tailEnd/>
          </a:ln>
          <a:effectLst/>
        </p:spPr>
      </p:pic>
      <p:pic>
        <p:nvPicPr>
          <p:cNvPr id="9223" name="Picture 7" descr="Untitled-1"/>
          <p:cNvPicPr>
            <a:picLocks noChangeAspect="1" noChangeArrowheads="1"/>
          </p:cNvPicPr>
          <p:nvPr/>
        </p:nvPicPr>
        <p:blipFill>
          <a:blip r:embed="rId8" cstate="print"/>
          <a:srcRect/>
          <a:stretch>
            <a:fillRect/>
          </a:stretch>
        </p:blipFill>
        <p:spPr bwMode="auto">
          <a:xfrm>
            <a:off x="0" y="3716338"/>
            <a:ext cx="4724400" cy="3141662"/>
          </a:xfrm>
          <a:prstGeom prst="rect">
            <a:avLst/>
          </a:prstGeom>
          <a:noFill/>
        </p:spPr>
      </p:pic>
      <p:pic>
        <p:nvPicPr>
          <p:cNvPr id="7" name="Recorded Sound">
            <a:hlinkClick r:id="" action="ppaction://media"/>
          </p:cNvPr>
          <p:cNvPicPr>
            <a:picLocks noRot="1" noChangeAspect="1"/>
          </p:cNvPicPr>
          <p:nvPr>
            <a:wavAudioFile r:embed="rId1" name="Recorded Sound"/>
          </p:nvPr>
        </p:nvPicPr>
        <p:blipFill>
          <a:blip r:embed="rId9" cstate="print"/>
          <a:stretch>
            <a:fillRect/>
          </a:stretch>
        </p:blipFill>
        <p:spPr>
          <a:xfrm>
            <a:off x="8748464"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99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4" cstate="print"/>
          <a:srcRect/>
          <a:stretch>
            <a:fillRect/>
          </a:stretch>
        </p:blipFill>
        <p:spPr bwMode="auto">
          <a:xfrm>
            <a:off x="1895475" y="0"/>
            <a:ext cx="5353050" cy="6858000"/>
          </a:xfrm>
          <a:prstGeom prst="rect">
            <a:avLst/>
          </a:prstGeom>
          <a:noFill/>
          <a:ln w="9525">
            <a:noFill/>
            <a:miter lim="800000"/>
            <a:headEnd/>
            <a:tailEnd/>
          </a:ln>
          <a:effectLst/>
        </p:spPr>
      </p:pic>
      <p:pic>
        <p:nvPicPr>
          <p:cNvPr id="3" name="Recorded Sound">
            <a:hlinkClick r:id="" action="ppaction://media"/>
          </p:cNvPr>
          <p:cNvPicPr>
            <a:picLocks noRot="1" noChangeAspect="1"/>
          </p:cNvPicPr>
          <p:nvPr>
            <a:wavAudioFile r:embed="rId1" name="Recorded Sound"/>
          </p:nvPr>
        </p:nvPicPr>
        <p:blipFill>
          <a:blip r:embed="rId5" cstate="print"/>
          <a:stretch>
            <a:fillRect/>
          </a:stretch>
        </p:blipFill>
        <p:spPr>
          <a:xfrm>
            <a:off x="8899525" y="6453336"/>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85" name="Picture 21" descr="Untitled-2"/>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pic>
        <p:nvPicPr>
          <p:cNvPr id="3" name="Recorded Sound">
            <a:hlinkClick r:id="" action="ppaction://media"/>
          </p:cNvPr>
          <p:cNvPicPr>
            <a:picLocks noRot="1" noChangeAspect="1"/>
          </p:cNvPicPr>
          <p:nvPr>
            <a:wavAudioFile r:embed="rId1" name="Recorded Sound"/>
          </p:nvPr>
        </p:nvPicPr>
        <p:blipFill>
          <a:blip r:embed="rId5" cstate="print"/>
          <a:stretch>
            <a:fillRect/>
          </a:stretch>
        </p:blipFill>
        <p:spPr>
          <a:xfrm>
            <a:off x="8899525"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8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6" name="Picture 4" descr="https://cdn.theatlantic.com/assets/media/img/mt/2017/01/Capture-2/lead_960.jpg?1484174523"/>
          <p:cNvPicPr>
            <a:picLocks noChangeAspect="1" noChangeArrowheads="1"/>
          </p:cNvPicPr>
          <p:nvPr/>
        </p:nvPicPr>
        <p:blipFill>
          <a:blip r:embed="rId4" cstate="print"/>
          <a:srcRect l="32261" t="13018" r="8765" b="-6259"/>
          <a:stretch>
            <a:fillRect/>
          </a:stretch>
        </p:blipFill>
        <p:spPr bwMode="auto">
          <a:xfrm rot="5400000">
            <a:off x="4009627" y="2551213"/>
            <a:ext cx="1844826" cy="2160240"/>
          </a:xfrm>
          <a:prstGeom prst="rect">
            <a:avLst/>
          </a:prstGeom>
          <a:noFill/>
        </p:spPr>
      </p:pic>
      <p:pic>
        <p:nvPicPr>
          <p:cNvPr id="22530" name="Picture 5" descr="prairiedog"/>
          <p:cNvPicPr>
            <a:picLocks noChangeAspect="1" noChangeArrowheads="1"/>
          </p:cNvPicPr>
          <p:nvPr/>
        </p:nvPicPr>
        <p:blipFill>
          <a:blip r:embed="rId5" cstate="print"/>
          <a:srcRect/>
          <a:stretch>
            <a:fillRect/>
          </a:stretch>
        </p:blipFill>
        <p:spPr bwMode="auto">
          <a:xfrm>
            <a:off x="0" y="2247900"/>
            <a:ext cx="1649413" cy="4610100"/>
          </a:xfrm>
          <a:prstGeom prst="rect">
            <a:avLst/>
          </a:prstGeom>
          <a:noFill/>
          <a:ln w="9525">
            <a:noFill/>
            <a:miter lim="800000"/>
            <a:headEnd/>
            <a:tailEnd/>
          </a:ln>
        </p:spPr>
      </p:pic>
      <p:pic>
        <p:nvPicPr>
          <p:cNvPr id="22531" name="Picture 6" descr="Jackfruit"/>
          <p:cNvPicPr>
            <a:picLocks noChangeAspect="1" noChangeArrowheads="1"/>
          </p:cNvPicPr>
          <p:nvPr/>
        </p:nvPicPr>
        <p:blipFill>
          <a:blip r:embed="rId6" cstate="print"/>
          <a:srcRect l="11977" t="8163" b="20481"/>
          <a:stretch>
            <a:fillRect/>
          </a:stretch>
        </p:blipFill>
        <p:spPr bwMode="auto">
          <a:xfrm>
            <a:off x="6588224" y="4193704"/>
            <a:ext cx="2555776" cy="2664296"/>
          </a:xfrm>
          <a:prstGeom prst="rect">
            <a:avLst/>
          </a:prstGeom>
          <a:noFill/>
          <a:ln w="9525">
            <a:noFill/>
            <a:miter lim="800000"/>
            <a:headEnd/>
            <a:tailEnd/>
          </a:ln>
        </p:spPr>
      </p:pic>
      <p:pic>
        <p:nvPicPr>
          <p:cNvPr id="22532" name="Picture 8" descr="jellyfish"/>
          <p:cNvPicPr>
            <a:picLocks noChangeAspect="1" noChangeArrowheads="1"/>
          </p:cNvPicPr>
          <p:nvPr/>
        </p:nvPicPr>
        <p:blipFill>
          <a:blip r:embed="rId7" cstate="print"/>
          <a:srcRect/>
          <a:stretch>
            <a:fillRect/>
          </a:stretch>
        </p:blipFill>
        <p:spPr bwMode="auto">
          <a:xfrm>
            <a:off x="3491880" y="0"/>
            <a:ext cx="1654175" cy="2438400"/>
          </a:xfrm>
          <a:prstGeom prst="rect">
            <a:avLst/>
          </a:prstGeom>
          <a:noFill/>
          <a:ln w="9525">
            <a:noFill/>
            <a:miter lim="800000"/>
            <a:headEnd/>
            <a:tailEnd/>
          </a:ln>
        </p:spPr>
      </p:pic>
      <p:pic>
        <p:nvPicPr>
          <p:cNvPr id="22533" name="Picture 4" descr="Untitled-1"/>
          <p:cNvPicPr>
            <a:picLocks noChangeAspect="1" noChangeArrowheads="1"/>
          </p:cNvPicPr>
          <p:nvPr/>
        </p:nvPicPr>
        <p:blipFill>
          <a:blip r:embed="rId8" cstate="print"/>
          <a:srcRect r="6987" b="19789"/>
          <a:stretch>
            <a:fillRect/>
          </a:stretch>
        </p:blipFill>
        <p:spPr bwMode="auto">
          <a:xfrm>
            <a:off x="1619672" y="2276872"/>
            <a:ext cx="2160240" cy="2880320"/>
          </a:xfrm>
          <a:prstGeom prst="rect">
            <a:avLst/>
          </a:prstGeom>
          <a:noFill/>
          <a:ln w="9525">
            <a:noFill/>
            <a:miter lim="800000"/>
            <a:headEnd/>
            <a:tailEnd/>
          </a:ln>
        </p:spPr>
      </p:pic>
      <p:pic>
        <p:nvPicPr>
          <p:cNvPr id="22534" name="Picture 9" descr="fish"/>
          <p:cNvPicPr>
            <a:picLocks noChangeAspect="1" noChangeArrowheads="1"/>
          </p:cNvPicPr>
          <p:nvPr/>
        </p:nvPicPr>
        <p:blipFill>
          <a:blip r:embed="rId9" cstate="print"/>
          <a:srcRect/>
          <a:stretch>
            <a:fillRect/>
          </a:stretch>
        </p:blipFill>
        <p:spPr bwMode="auto">
          <a:xfrm>
            <a:off x="0" y="0"/>
            <a:ext cx="3429000" cy="2273300"/>
          </a:xfrm>
          <a:prstGeom prst="rect">
            <a:avLst/>
          </a:prstGeom>
          <a:noFill/>
          <a:ln w="9525">
            <a:noFill/>
            <a:miter lim="800000"/>
            <a:headEnd/>
            <a:tailEnd/>
          </a:ln>
        </p:spPr>
      </p:pic>
      <p:pic>
        <p:nvPicPr>
          <p:cNvPr id="22535" name="Picture 10" descr="hawk"/>
          <p:cNvPicPr>
            <a:picLocks noChangeAspect="1" noChangeArrowheads="1"/>
          </p:cNvPicPr>
          <p:nvPr/>
        </p:nvPicPr>
        <p:blipFill>
          <a:blip r:embed="rId10" cstate="print"/>
          <a:srcRect/>
          <a:stretch>
            <a:fillRect/>
          </a:stretch>
        </p:blipFill>
        <p:spPr bwMode="auto">
          <a:xfrm>
            <a:off x="6554788" y="0"/>
            <a:ext cx="2589212" cy="3124200"/>
          </a:xfrm>
          <a:prstGeom prst="rect">
            <a:avLst/>
          </a:prstGeom>
          <a:noFill/>
          <a:ln w="9525">
            <a:noFill/>
            <a:miter lim="800000"/>
            <a:headEnd/>
            <a:tailEnd/>
          </a:ln>
        </p:spPr>
      </p:pic>
      <p:pic>
        <p:nvPicPr>
          <p:cNvPr id="22537" name="Picture 13" descr="cobra"/>
          <p:cNvPicPr>
            <a:picLocks noChangeAspect="1" noChangeArrowheads="1"/>
          </p:cNvPicPr>
          <p:nvPr/>
        </p:nvPicPr>
        <p:blipFill>
          <a:blip r:embed="rId11" cstate="print"/>
          <a:srcRect/>
          <a:stretch>
            <a:fillRect/>
          </a:stretch>
        </p:blipFill>
        <p:spPr bwMode="auto">
          <a:xfrm>
            <a:off x="4355976" y="4949825"/>
            <a:ext cx="2057400" cy="1908175"/>
          </a:xfrm>
          <a:prstGeom prst="rect">
            <a:avLst/>
          </a:prstGeom>
          <a:noFill/>
          <a:ln w="9525">
            <a:noFill/>
            <a:miter lim="800000"/>
            <a:headEnd/>
            <a:tailEnd/>
          </a:ln>
        </p:spPr>
      </p:pic>
      <p:pic>
        <p:nvPicPr>
          <p:cNvPr id="3074" name="Picture 2" descr="Image result for ameba"/>
          <p:cNvPicPr>
            <a:picLocks noChangeAspect="1" noChangeArrowheads="1"/>
          </p:cNvPicPr>
          <p:nvPr/>
        </p:nvPicPr>
        <p:blipFill>
          <a:blip r:embed="rId12" cstate="print"/>
          <a:srcRect/>
          <a:stretch>
            <a:fillRect/>
          </a:stretch>
        </p:blipFill>
        <p:spPr bwMode="auto">
          <a:xfrm>
            <a:off x="1691680" y="5103885"/>
            <a:ext cx="2592288" cy="1754116"/>
          </a:xfrm>
          <a:prstGeom prst="rect">
            <a:avLst/>
          </a:prstGeom>
          <a:noFill/>
        </p:spPr>
      </p:pic>
      <p:pic>
        <p:nvPicPr>
          <p:cNvPr id="22536" name="Picture 7" descr="cockroach"/>
          <p:cNvPicPr>
            <a:picLocks noChangeAspect="1" noChangeArrowheads="1"/>
          </p:cNvPicPr>
          <p:nvPr/>
        </p:nvPicPr>
        <p:blipFill>
          <a:blip r:embed="rId13" cstate="print"/>
          <a:srcRect l="3925" t="3765" r="-846"/>
          <a:stretch>
            <a:fillRect/>
          </a:stretch>
        </p:blipFill>
        <p:spPr bwMode="auto">
          <a:xfrm rot="5400000">
            <a:off x="4391980" y="828092"/>
            <a:ext cx="2880320" cy="1224136"/>
          </a:xfrm>
          <a:prstGeom prst="rect">
            <a:avLst/>
          </a:prstGeom>
          <a:noFill/>
          <a:ln w="9525">
            <a:noFill/>
            <a:miter lim="800000"/>
            <a:headEnd/>
            <a:tailEnd/>
          </a:ln>
        </p:spPr>
      </p:pic>
      <p:pic>
        <p:nvPicPr>
          <p:cNvPr id="3078" name="Picture 6" descr="https://sites.google.com/site/botany317/_/rsrc/1454700283670/session-2/eukaryotes/session-3/heterokonts/diatoms/Diatom.jpg"/>
          <p:cNvPicPr>
            <a:picLocks noChangeAspect="1" noChangeArrowheads="1"/>
          </p:cNvPicPr>
          <p:nvPr/>
        </p:nvPicPr>
        <p:blipFill>
          <a:blip r:embed="rId14" cstate="print"/>
          <a:srcRect/>
          <a:stretch>
            <a:fillRect/>
          </a:stretch>
        </p:blipFill>
        <p:spPr bwMode="auto">
          <a:xfrm>
            <a:off x="6300192" y="2780928"/>
            <a:ext cx="2374000" cy="1474615"/>
          </a:xfrm>
          <a:prstGeom prst="rect">
            <a:avLst/>
          </a:prstGeom>
          <a:noFill/>
        </p:spPr>
      </p:pic>
      <p:pic>
        <p:nvPicPr>
          <p:cNvPr id="13" name="Recorded Sound">
            <a:hlinkClick r:id="" action="ppaction://media"/>
          </p:cNvPr>
          <p:cNvPicPr>
            <a:picLocks noRot="1" noChangeAspect="1"/>
          </p:cNvPicPr>
          <p:nvPr>
            <a:wavAudioFile r:embed="rId1" name="Recorded Sound"/>
          </p:nvPr>
        </p:nvPicPr>
        <p:blipFill>
          <a:blip r:embed="rId15" cstate="print"/>
          <a:stretch>
            <a:fillRect/>
          </a:stretch>
        </p:blipFill>
        <p:spPr>
          <a:xfrm>
            <a:off x="8899525"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3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0" name="Picture 12" descr="Untitled-2"/>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pic>
        <p:nvPicPr>
          <p:cNvPr id="3" name="Recorded Sound">
            <a:hlinkClick r:id="" action="ppaction://media"/>
          </p:cNvPr>
          <p:cNvPicPr>
            <a:picLocks noRot="1" noChangeAspect="1"/>
          </p:cNvPicPr>
          <p:nvPr>
            <a:wavAudioFile r:embed="rId1" name="Recorded Sound"/>
          </p:nvPr>
        </p:nvPicPr>
        <p:blipFill>
          <a:blip r:embed="rId5" cstate="print"/>
          <a:stretch>
            <a:fillRect/>
          </a:stretch>
        </p:blipFill>
        <p:spPr>
          <a:xfrm>
            <a:off x="8899525"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0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0" name="Picture 8" descr="Untitled-1"/>
          <p:cNvPicPr>
            <a:picLocks noChangeAspect="1" noChangeArrowheads="1"/>
          </p:cNvPicPr>
          <p:nvPr/>
        </p:nvPicPr>
        <p:blipFill>
          <a:blip r:embed="rId4" cstate="print"/>
          <a:srcRect r="23691"/>
          <a:stretch>
            <a:fillRect/>
          </a:stretch>
        </p:blipFill>
        <p:spPr bwMode="auto">
          <a:xfrm>
            <a:off x="0" y="1340768"/>
            <a:ext cx="3394316" cy="2508300"/>
          </a:xfrm>
          <a:prstGeom prst="rect">
            <a:avLst/>
          </a:prstGeom>
          <a:noFill/>
        </p:spPr>
      </p:pic>
      <p:pic>
        <p:nvPicPr>
          <p:cNvPr id="103425" name="Picture 1"/>
          <p:cNvPicPr>
            <a:picLocks noChangeAspect="1" noChangeArrowheads="1"/>
          </p:cNvPicPr>
          <p:nvPr/>
        </p:nvPicPr>
        <p:blipFill>
          <a:blip r:embed="rId5" cstate="print"/>
          <a:srcRect/>
          <a:stretch>
            <a:fillRect/>
          </a:stretch>
        </p:blipFill>
        <p:spPr bwMode="auto">
          <a:xfrm>
            <a:off x="827584" y="0"/>
            <a:ext cx="7172325" cy="619125"/>
          </a:xfrm>
          <a:prstGeom prst="rect">
            <a:avLst/>
          </a:prstGeom>
          <a:noFill/>
          <a:ln w="9525">
            <a:noFill/>
            <a:miter lim="800000"/>
            <a:headEnd/>
            <a:tailEnd/>
          </a:ln>
          <a:effectLst/>
        </p:spPr>
      </p:pic>
      <p:pic>
        <p:nvPicPr>
          <p:cNvPr id="7" name="Picture 4"/>
          <p:cNvPicPr>
            <a:picLocks noChangeAspect="1" noChangeArrowheads="1"/>
          </p:cNvPicPr>
          <p:nvPr/>
        </p:nvPicPr>
        <p:blipFill>
          <a:blip r:embed="rId6" cstate="print"/>
          <a:srcRect/>
          <a:stretch>
            <a:fillRect/>
          </a:stretch>
        </p:blipFill>
        <p:spPr bwMode="auto">
          <a:xfrm>
            <a:off x="6248603" y="1268760"/>
            <a:ext cx="2895397" cy="2820516"/>
          </a:xfrm>
          <a:prstGeom prst="rect">
            <a:avLst/>
          </a:prstGeom>
          <a:noFill/>
          <a:ln w="9525">
            <a:noFill/>
            <a:miter lim="800000"/>
            <a:headEnd/>
            <a:tailEnd/>
          </a:ln>
          <a:effectLst/>
        </p:spPr>
      </p:pic>
      <p:pic>
        <p:nvPicPr>
          <p:cNvPr id="103427" name="Picture 3" descr="http://68.media.tumblr.com/6dd2da8737edc6afed855d4adf5c569f/tumblr_inline_n416ggY3Nt1retnob.jpg"/>
          <p:cNvPicPr>
            <a:picLocks noChangeAspect="1" noChangeArrowheads="1"/>
          </p:cNvPicPr>
          <p:nvPr/>
        </p:nvPicPr>
        <p:blipFill>
          <a:blip r:embed="rId7" cstate="print"/>
          <a:srcRect/>
          <a:stretch>
            <a:fillRect/>
          </a:stretch>
        </p:blipFill>
        <p:spPr bwMode="auto">
          <a:xfrm>
            <a:off x="1979712" y="4149080"/>
            <a:ext cx="5063402" cy="2708920"/>
          </a:xfrm>
          <a:prstGeom prst="rect">
            <a:avLst/>
          </a:prstGeom>
          <a:noFill/>
        </p:spPr>
      </p:pic>
      <p:pic>
        <p:nvPicPr>
          <p:cNvPr id="6" name="Recorded Sound">
            <a:hlinkClick r:id="" action="ppaction://media"/>
          </p:cNvPr>
          <p:cNvPicPr>
            <a:picLocks noRot="1" noChangeAspect="1"/>
          </p:cNvPicPr>
          <p:nvPr>
            <a:wavAudioFile r:embed="rId1" name="Recorded Sound"/>
          </p:nvPr>
        </p:nvPicPr>
        <p:blipFill>
          <a:blip r:embed="rId8" cstate="print"/>
          <a:stretch>
            <a:fillRect/>
          </a:stretch>
        </p:blipFill>
        <p:spPr>
          <a:xfrm>
            <a:off x="8899525" y="6381328"/>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8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4" name="Picture 14"/>
          <p:cNvPicPr>
            <a:picLocks noChangeAspect="1" noChangeArrowheads="1"/>
          </p:cNvPicPr>
          <p:nvPr/>
        </p:nvPicPr>
        <p:blipFill>
          <a:blip r:embed="rId4" cstate="print"/>
          <a:srcRect r="-717" b="3334"/>
          <a:stretch>
            <a:fillRect/>
          </a:stretch>
        </p:blipFill>
        <p:spPr bwMode="auto">
          <a:xfrm>
            <a:off x="4760913" y="0"/>
            <a:ext cx="4383087" cy="6858000"/>
          </a:xfrm>
          <a:prstGeom prst="rect">
            <a:avLst/>
          </a:prstGeom>
          <a:noFill/>
          <a:ln w="9525">
            <a:noFill/>
            <a:miter lim="800000"/>
            <a:headEnd/>
            <a:tailEnd/>
          </a:ln>
          <a:effectLst/>
        </p:spPr>
      </p:pic>
      <p:pic>
        <p:nvPicPr>
          <p:cNvPr id="15376" name="Picture 16" descr="Untitled-2"/>
          <p:cNvPicPr>
            <a:picLocks noChangeAspect="1" noChangeArrowheads="1"/>
          </p:cNvPicPr>
          <p:nvPr/>
        </p:nvPicPr>
        <p:blipFill>
          <a:blip r:embed="rId5" cstate="print"/>
          <a:srcRect/>
          <a:stretch>
            <a:fillRect/>
          </a:stretch>
        </p:blipFill>
        <p:spPr bwMode="auto">
          <a:xfrm>
            <a:off x="304800" y="2667000"/>
            <a:ext cx="5943600" cy="1290638"/>
          </a:xfrm>
          <a:prstGeom prst="rect">
            <a:avLst/>
          </a:prstGeom>
          <a:noFill/>
        </p:spPr>
      </p:pic>
      <p:pic>
        <p:nvPicPr>
          <p:cNvPr id="15378" name="Picture 18" descr="Untitled-2"/>
          <p:cNvPicPr>
            <a:picLocks noChangeAspect="1" noChangeArrowheads="1"/>
          </p:cNvPicPr>
          <p:nvPr/>
        </p:nvPicPr>
        <p:blipFill>
          <a:blip r:embed="rId6" cstate="print"/>
          <a:srcRect/>
          <a:stretch>
            <a:fillRect/>
          </a:stretch>
        </p:blipFill>
        <p:spPr bwMode="auto">
          <a:xfrm>
            <a:off x="2057400" y="1905000"/>
            <a:ext cx="2590800" cy="828675"/>
          </a:xfrm>
          <a:prstGeom prst="rect">
            <a:avLst/>
          </a:prstGeom>
          <a:noFill/>
        </p:spPr>
      </p:pic>
      <p:pic>
        <p:nvPicPr>
          <p:cNvPr id="5" name="Recorded Sound">
            <a:hlinkClick r:id="" action="ppaction://media"/>
          </p:cNvPr>
          <p:cNvPicPr>
            <a:picLocks noRot="1" noChangeAspect="1"/>
          </p:cNvPicPr>
          <p:nvPr>
            <a:wavAudioFile r:embed="rId1" name="Recorded Sound"/>
          </p:nvPr>
        </p:nvPicPr>
        <p:blipFill>
          <a:blip r:embed="rId7" cstate="print"/>
          <a:stretch>
            <a:fillRect/>
          </a:stretch>
        </p:blipFill>
        <p:spPr>
          <a:xfrm>
            <a:off x="8899525"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9" name="Picture 15" descr="Untitled-2"/>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pic>
        <p:nvPicPr>
          <p:cNvPr id="3" name="Recorded Sound">
            <a:hlinkClick r:id="" action="ppaction://media"/>
          </p:cNvPr>
          <p:cNvPicPr>
            <a:picLocks noRot="1" noChangeAspect="1"/>
          </p:cNvPicPr>
          <p:nvPr>
            <a:wavAudioFile r:embed="rId1" name="Recorded Sound"/>
          </p:nvPr>
        </p:nvPicPr>
        <p:blipFill>
          <a:blip r:embed="rId5" cstate="print"/>
          <a:stretch>
            <a:fillRect/>
          </a:stretch>
        </p:blipFill>
        <p:spPr>
          <a:xfrm>
            <a:off x="8899525" y="6453336"/>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ilobites"/>
          <p:cNvPicPr>
            <a:picLocks noChangeAspect="1" noChangeArrowheads="1"/>
          </p:cNvPicPr>
          <p:nvPr/>
        </p:nvPicPr>
        <p:blipFill>
          <a:blip r:embed="rId4" cstate="print"/>
          <a:srcRect/>
          <a:stretch>
            <a:fillRect/>
          </a:stretch>
        </p:blipFill>
        <p:spPr bwMode="auto">
          <a:xfrm>
            <a:off x="6494536" y="0"/>
            <a:ext cx="2649464" cy="3140968"/>
          </a:xfrm>
          <a:prstGeom prst="rect">
            <a:avLst/>
          </a:prstGeom>
          <a:noFill/>
        </p:spPr>
      </p:pic>
      <p:pic>
        <p:nvPicPr>
          <p:cNvPr id="90116" name="Picture 4" descr="Image result for dinosaur fossils"/>
          <p:cNvPicPr>
            <a:picLocks noChangeAspect="1" noChangeArrowheads="1"/>
          </p:cNvPicPr>
          <p:nvPr/>
        </p:nvPicPr>
        <p:blipFill>
          <a:blip r:embed="rId5" cstate="print"/>
          <a:srcRect l="13866" t="8230" r="776" b="7601"/>
          <a:stretch>
            <a:fillRect/>
          </a:stretch>
        </p:blipFill>
        <p:spPr bwMode="auto">
          <a:xfrm>
            <a:off x="0" y="3284984"/>
            <a:ext cx="4831283" cy="3573016"/>
          </a:xfrm>
          <a:prstGeom prst="rect">
            <a:avLst/>
          </a:prstGeom>
          <a:noFill/>
        </p:spPr>
      </p:pic>
      <p:pic>
        <p:nvPicPr>
          <p:cNvPr id="90118" name="Picture 6" descr="Image result for fossil dinosaur bones"/>
          <p:cNvPicPr>
            <a:picLocks noChangeAspect="1" noChangeArrowheads="1"/>
          </p:cNvPicPr>
          <p:nvPr/>
        </p:nvPicPr>
        <p:blipFill>
          <a:blip r:embed="rId6" cstate="print"/>
          <a:srcRect/>
          <a:stretch>
            <a:fillRect/>
          </a:stretch>
        </p:blipFill>
        <p:spPr bwMode="auto">
          <a:xfrm>
            <a:off x="1" y="1"/>
            <a:ext cx="5868143" cy="3299256"/>
          </a:xfrm>
          <a:prstGeom prst="rect">
            <a:avLst/>
          </a:prstGeom>
          <a:noFill/>
        </p:spPr>
      </p:pic>
      <p:pic>
        <p:nvPicPr>
          <p:cNvPr id="90120" name="Picture 8" descr="Image result for foraminifera"/>
          <p:cNvPicPr>
            <a:picLocks noChangeAspect="1" noChangeArrowheads="1"/>
          </p:cNvPicPr>
          <p:nvPr/>
        </p:nvPicPr>
        <p:blipFill>
          <a:blip r:embed="rId7" cstate="print"/>
          <a:srcRect/>
          <a:stretch>
            <a:fillRect/>
          </a:stretch>
        </p:blipFill>
        <p:spPr bwMode="auto">
          <a:xfrm>
            <a:off x="4355976" y="3025630"/>
            <a:ext cx="4788024" cy="3832369"/>
          </a:xfrm>
          <a:prstGeom prst="rect">
            <a:avLst/>
          </a:prstGeom>
          <a:noFill/>
        </p:spPr>
      </p:pic>
      <p:pic>
        <p:nvPicPr>
          <p:cNvPr id="90122" name="Picture 10" descr="https://upload.wikimedia.org/wikipedia/commons/thumb/4/47/Trilobite_Ordovicien_8127.jpg/1280px-Trilobite_Ordovicien_8127.jpg"/>
          <p:cNvPicPr>
            <a:picLocks noChangeAspect="1" noChangeArrowheads="1"/>
          </p:cNvPicPr>
          <p:nvPr/>
        </p:nvPicPr>
        <p:blipFill>
          <a:blip r:embed="rId8" cstate="print"/>
          <a:srcRect l="5930" r="5044" b="2589"/>
          <a:stretch>
            <a:fillRect/>
          </a:stretch>
        </p:blipFill>
        <p:spPr bwMode="auto">
          <a:xfrm>
            <a:off x="5554546" y="0"/>
            <a:ext cx="3589454" cy="3068960"/>
          </a:xfrm>
          <a:prstGeom prst="rect">
            <a:avLst/>
          </a:prstGeom>
          <a:noFill/>
        </p:spPr>
      </p:pic>
      <p:pic>
        <p:nvPicPr>
          <p:cNvPr id="7" name="Recorded Sound">
            <a:hlinkClick r:id="" action="ppaction://media"/>
          </p:cNvPr>
          <p:cNvPicPr>
            <a:picLocks noRot="1" noChangeAspect="1"/>
          </p:cNvPicPr>
          <p:nvPr>
            <a:wavAudioFile r:embed="rId1" name="Recorded Sound"/>
          </p:nvPr>
        </p:nvPicPr>
        <p:blipFill>
          <a:blip r:embed="rId9" cstate="print"/>
          <a:stretch>
            <a:fillRect/>
          </a:stretch>
        </p:blipFill>
        <p:spPr>
          <a:xfrm>
            <a:off x="8899525"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35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604" name="Picture 4" descr="https://upload.wikimedia.org/wikipedia/commons/9/90/Lyuba.jpg"/>
          <p:cNvPicPr>
            <a:picLocks noChangeAspect="1" noChangeArrowheads="1"/>
          </p:cNvPicPr>
          <p:nvPr/>
        </p:nvPicPr>
        <p:blipFill>
          <a:blip r:embed="rId4" cstate="print"/>
          <a:srcRect/>
          <a:stretch>
            <a:fillRect/>
          </a:stretch>
        </p:blipFill>
        <p:spPr bwMode="auto">
          <a:xfrm>
            <a:off x="0" y="0"/>
            <a:ext cx="6948264" cy="6899217"/>
          </a:xfrm>
          <a:prstGeom prst="rect">
            <a:avLst/>
          </a:prstGeom>
          <a:noFill/>
        </p:spPr>
      </p:pic>
      <p:sp>
        <p:nvSpPr>
          <p:cNvPr id="3" name="Rectangle 2"/>
          <p:cNvSpPr/>
          <p:nvPr/>
        </p:nvSpPr>
        <p:spPr>
          <a:xfrm>
            <a:off x="0" y="6334780"/>
            <a:ext cx="2771800" cy="523220"/>
          </a:xfrm>
          <a:prstGeom prst="rect">
            <a:avLst/>
          </a:prstGeom>
          <a:solidFill>
            <a:srgbClr val="A50021"/>
          </a:solidFill>
        </p:spPr>
        <p:txBody>
          <a:bodyPr wrap="square">
            <a:spAutoFit/>
          </a:bodyPr>
          <a:lstStyle/>
          <a:p>
            <a:pPr algn="ctr"/>
            <a:r>
              <a:rPr lang="ml-IN" sz="2800" b="1" dirty="0" smtClean="0">
                <a:solidFill>
                  <a:schemeClr val="bg1"/>
                </a:solidFill>
                <a:latin typeface="Meera" pitchFamily="34" charset="0"/>
                <a:cs typeface="Meera" pitchFamily="34" charset="0"/>
              </a:rPr>
              <a:t>ല്യൂബ</a:t>
            </a:r>
            <a:r>
              <a:rPr lang="en-US" sz="2800" b="1" dirty="0" smtClean="0">
                <a:solidFill>
                  <a:schemeClr val="bg1"/>
                </a:solidFill>
                <a:latin typeface="Meera" pitchFamily="34" charset="0"/>
                <a:cs typeface="Meera" pitchFamily="34" charset="0"/>
              </a:rPr>
              <a:t>  </a:t>
            </a:r>
            <a:r>
              <a:rPr lang="en-US" sz="2800" b="1" dirty="0" smtClean="0">
                <a:solidFill>
                  <a:schemeClr val="bg1"/>
                </a:solidFill>
                <a:latin typeface="+mj-lt"/>
                <a:cs typeface="Meera" pitchFamily="34" charset="0"/>
              </a:rPr>
              <a:t>(</a:t>
            </a:r>
            <a:r>
              <a:rPr lang="en-US" sz="2800" b="1" dirty="0" err="1" smtClean="0">
                <a:solidFill>
                  <a:schemeClr val="bg1"/>
                </a:solidFill>
                <a:latin typeface="+mj-lt"/>
                <a:cs typeface="Meera" pitchFamily="34" charset="0"/>
              </a:rPr>
              <a:t>Lyuba</a:t>
            </a:r>
            <a:r>
              <a:rPr lang="en-US" sz="2800" b="1" dirty="0" smtClean="0">
                <a:solidFill>
                  <a:schemeClr val="bg1"/>
                </a:solidFill>
                <a:latin typeface="+mj-lt"/>
                <a:cs typeface="Meera" pitchFamily="34" charset="0"/>
              </a:rPr>
              <a:t>)</a:t>
            </a:r>
            <a:endParaRPr lang="en-IN" sz="2800" b="1" dirty="0">
              <a:solidFill>
                <a:schemeClr val="bg1"/>
              </a:solidFill>
              <a:latin typeface="+mj-lt"/>
              <a:cs typeface="Meera" pitchFamily="34" charset="0"/>
            </a:endParaRPr>
          </a:p>
        </p:txBody>
      </p:sp>
      <p:pic>
        <p:nvPicPr>
          <p:cNvPr id="25606" name="Picture 6" descr="hith wooly mammoth clone Two mammoth in a field covered of snow."/>
          <p:cNvPicPr>
            <a:picLocks noChangeAspect="1" noChangeArrowheads="1"/>
          </p:cNvPicPr>
          <p:nvPr/>
        </p:nvPicPr>
        <p:blipFill>
          <a:blip r:embed="rId5" cstate="print"/>
          <a:srcRect l="38571" t="3927" r="8532" b="5747"/>
          <a:stretch>
            <a:fillRect/>
          </a:stretch>
        </p:blipFill>
        <p:spPr bwMode="auto">
          <a:xfrm>
            <a:off x="6964975" y="0"/>
            <a:ext cx="2179025" cy="2088232"/>
          </a:xfrm>
          <a:prstGeom prst="rect">
            <a:avLst/>
          </a:prstGeom>
          <a:noFill/>
        </p:spPr>
      </p:pic>
      <p:sp>
        <p:nvSpPr>
          <p:cNvPr id="7" name="Rectangle 6"/>
          <p:cNvSpPr/>
          <p:nvPr/>
        </p:nvSpPr>
        <p:spPr>
          <a:xfrm>
            <a:off x="6948264" y="2132856"/>
            <a:ext cx="2195736" cy="400110"/>
          </a:xfrm>
          <a:prstGeom prst="rect">
            <a:avLst/>
          </a:prstGeom>
          <a:solidFill>
            <a:schemeClr val="bg1"/>
          </a:solidFill>
        </p:spPr>
        <p:txBody>
          <a:bodyPr wrap="square">
            <a:spAutoFit/>
          </a:bodyPr>
          <a:lstStyle/>
          <a:p>
            <a:pPr algn="ctr"/>
            <a:r>
              <a:rPr lang="en-US" sz="2000" b="1" dirty="0" smtClean="0">
                <a:solidFill>
                  <a:srgbClr val="0000CC"/>
                </a:solidFill>
                <a:latin typeface="Meera" pitchFamily="34" charset="0"/>
                <a:cs typeface="Meera" pitchFamily="34" charset="0"/>
              </a:rPr>
              <a:t>Woolly Mammoth</a:t>
            </a:r>
            <a:endParaRPr lang="en-IN" sz="2000" b="1" dirty="0">
              <a:solidFill>
                <a:srgbClr val="0000CC"/>
              </a:solidFill>
              <a:latin typeface="+mj-lt"/>
              <a:cs typeface="Meera" pitchFamily="34" charset="0"/>
            </a:endParaRPr>
          </a:p>
        </p:txBody>
      </p:sp>
      <p:pic>
        <p:nvPicPr>
          <p:cNvPr id="6" name="Picture 2"/>
          <p:cNvPicPr>
            <a:picLocks noChangeAspect="1" noChangeArrowheads="1"/>
          </p:cNvPicPr>
          <p:nvPr/>
        </p:nvPicPr>
        <p:blipFill>
          <a:blip r:embed="rId6" cstate="print"/>
          <a:srcRect/>
          <a:stretch>
            <a:fillRect/>
          </a:stretch>
        </p:blipFill>
        <p:spPr bwMode="auto">
          <a:xfrm rot="5400000">
            <a:off x="6121428" y="3835429"/>
            <a:ext cx="3812968" cy="2232175"/>
          </a:xfrm>
          <a:prstGeom prst="rect">
            <a:avLst/>
          </a:prstGeom>
          <a:noFill/>
          <a:ln w="9525">
            <a:noFill/>
            <a:miter lim="800000"/>
            <a:headEnd/>
            <a:tailEnd/>
          </a:ln>
          <a:effectLst/>
        </p:spPr>
      </p:pic>
      <p:sp>
        <p:nvSpPr>
          <p:cNvPr id="8" name="Rectangle 7"/>
          <p:cNvSpPr/>
          <p:nvPr/>
        </p:nvSpPr>
        <p:spPr>
          <a:xfrm>
            <a:off x="6948264" y="6457890"/>
            <a:ext cx="2195736" cy="400110"/>
          </a:xfrm>
          <a:prstGeom prst="rect">
            <a:avLst/>
          </a:prstGeom>
          <a:solidFill>
            <a:schemeClr val="bg1"/>
          </a:solidFill>
        </p:spPr>
        <p:txBody>
          <a:bodyPr wrap="square">
            <a:spAutoFit/>
          </a:bodyPr>
          <a:lstStyle/>
          <a:p>
            <a:pPr algn="ctr"/>
            <a:r>
              <a:rPr lang="en-US" sz="2000" b="1" dirty="0" smtClean="0">
                <a:solidFill>
                  <a:srgbClr val="0000CC"/>
                </a:solidFill>
                <a:latin typeface="Meera" pitchFamily="34" charset="0"/>
                <a:cs typeface="Meera" pitchFamily="34" charset="0"/>
              </a:rPr>
              <a:t>Insect in amber</a:t>
            </a:r>
            <a:endParaRPr lang="en-IN" sz="2000" b="1" dirty="0">
              <a:solidFill>
                <a:srgbClr val="0000CC"/>
              </a:solidFill>
              <a:latin typeface="+mj-lt"/>
              <a:cs typeface="Meera" pitchFamily="34" charset="0"/>
            </a:endParaRPr>
          </a:p>
        </p:txBody>
      </p:sp>
      <p:pic>
        <p:nvPicPr>
          <p:cNvPr id="9" name="Recorded Sound">
            <a:hlinkClick r:id="" action="ppaction://media"/>
          </p:cNvPr>
          <p:cNvPicPr>
            <a:picLocks noRot="1" noChangeAspect="1"/>
          </p:cNvPicPr>
          <p:nvPr>
            <a:wavAudioFile r:embed="rId1" name="Recorded Sound"/>
          </p:nvPr>
        </p:nvPicPr>
        <p:blipFill>
          <a:blip r:embed="rId7" cstate="print"/>
          <a:stretch>
            <a:fillRect/>
          </a:stretch>
        </p:blipFill>
        <p:spPr>
          <a:xfrm>
            <a:off x="8899525" y="6453336"/>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86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4" cstate="print"/>
          <a:srcRect r="476" b="3874"/>
          <a:stretch>
            <a:fillRect/>
          </a:stretch>
        </p:blipFill>
        <p:spPr bwMode="auto">
          <a:xfrm>
            <a:off x="0" y="0"/>
            <a:ext cx="5373688" cy="6858000"/>
          </a:xfrm>
          <a:prstGeom prst="rect">
            <a:avLst/>
          </a:prstGeom>
          <a:noFill/>
          <a:ln w="9525">
            <a:noFill/>
            <a:miter lim="800000"/>
            <a:headEnd/>
            <a:tailEnd/>
          </a:ln>
          <a:effectLst/>
        </p:spPr>
      </p:pic>
      <p:pic>
        <p:nvPicPr>
          <p:cNvPr id="3" name="Picture 4"/>
          <p:cNvPicPr>
            <a:picLocks noChangeAspect="1" noChangeArrowheads="1"/>
          </p:cNvPicPr>
          <p:nvPr/>
        </p:nvPicPr>
        <p:blipFill>
          <a:blip r:embed="rId5" cstate="print"/>
          <a:srcRect r="18126"/>
          <a:stretch>
            <a:fillRect/>
          </a:stretch>
        </p:blipFill>
        <p:spPr bwMode="auto">
          <a:xfrm>
            <a:off x="5345819" y="0"/>
            <a:ext cx="3798181" cy="6858000"/>
          </a:xfrm>
          <a:prstGeom prst="rect">
            <a:avLst/>
          </a:prstGeom>
          <a:noFill/>
          <a:ln w="9525">
            <a:noFill/>
            <a:miter lim="800000"/>
            <a:headEnd/>
            <a:tailEnd/>
          </a:ln>
          <a:effectLst/>
        </p:spPr>
      </p:pic>
      <p:pic>
        <p:nvPicPr>
          <p:cNvPr id="4" name="Recorded Sound">
            <a:hlinkClick r:id="" action="ppaction://media"/>
          </p:cNvPr>
          <p:cNvPicPr>
            <a:picLocks noRot="1" noChangeAspect="1"/>
          </p:cNvPicPr>
          <p:nvPr>
            <a:wavAudioFile r:embed="rId1" name="Recorded Sound"/>
          </p:nvPr>
        </p:nvPicPr>
        <p:blipFill>
          <a:blip r:embed="rId6" cstate="print"/>
          <a:stretch>
            <a:fillRect/>
          </a:stretch>
        </p:blipFill>
        <p:spPr>
          <a:xfrm>
            <a:off x="8899525"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4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Untitled-2"/>
          <p:cNvPicPr>
            <a:picLocks noChangeAspect="1" noChangeArrowheads="1"/>
          </p:cNvPicPr>
          <p:nvPr/>
        </p:nvPicPr>
        <p:blipFill>
          <a:blip r:embed="rId4" cstate="print"/>
          <a:srcRect/>
          <a:stretch>
            <a:fillRect/>
          </a:stretch>
        </p:blipFill>
        <p:spPr bwMode="auto">
          <a:xfrm>
            <a:off x="1704975" y="0"/>
            <a:ext cx="5734050" cy="6858000"/>
          </a:xfrm>
          <a:prstGeom prst="rect">
            <a:avLst/>
          </a:prstGeom>
          <a:noFill/>
        </p:spPr>
      </p:pic>
      <p:pic>
        <p:nvPicPr>
          <p:cNvPr id="5" name="Recorded Sound">
            <a:hlinkClick r:id="" action="ppaction://media"/>
          </p:cNvPr>
          <p:cNvPicPr>
            <a:picLocks noRot="1" noChangeAspect="1"/>
          </p:cNvPicPr>
          <p:nvPr>
            <a:wavAudioFile r:embed="rId1" name="Recorded Sound"/>
          </p:nvPr>
        </p:nvPicPr>
        <p:blipFill>
          <a:blip r:embed="rId5" cstate="print"/>
          <a:stretch>
            <a:fillRect/>
          </a:stretch>
        </p:blipFill>
        <p:spPr>
          <a:xfrm>
            <a:off x="8899525"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8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graph comparing the time ranges of chronometric dating techniques"/>
          <p:cNvPicPr>
            <a:picLocks noChangeAspect="1" noChangeArrowheads="1"/>
          </p:cNvPicPr>
          <p:nvPr/>
        </p:nvPicPr>
        <p:blipFill>
          <a:blip r:embed="rId4" cstate="print"/>
          <a:srcRect/>
          <a:stretch>
            <a:fillRect/>
          </a:stretch>
        </p:blipFill>
        <p:spPr bwMode="auto">
          <a:xfrm>
            <a:off x="0" y="1988840"/>
            <a:ext cx="9073004" cy="3456384"/>
          </a:xfrm>
          <a:prstGeom prst="rect">
            <a:avLst/>
          </a:prstGeom>
          <a:noFill/>
        </p:spPr>
      </p:pic>
      <p:pic>
        <p:nvPicPr>
          <p:cNvPr id="89091" name="Picture 3"/>
          <p:cNvPicPr>
            <a:picLocks noChangeAspect="1" noChangeArrowheads="1"/>
          </p:cNvPicPr>
          <p:nvPr/>
        </p:nvPicPr>
        <p:blipFill>
          <a:blip r:embed="rId5" cstate="print"/>
          <a:srcRect/>
          <a:stretch>
            <a:fillRect/>
          </a:stretch>
        </p:blipFill>
        <p:spPr bwMode="auto">
          <a:xfrm>
            <a:off x="2195736" y="260648"/>
            <a:ext cx="4591050" cy="1171575"/>
          </a:xfrm>
          <a:prstGeom prst="rect">
            <a:avLst/>
          </a:prstGeom>
          <a:noFill/>
          <a:ln w="9525">
            <a:noFill/>
            <a:miter lim="800000"/>
            <a:headEnd/>
            <a:tailEnd/>
          </a:ln>
          <a:effectLst/>
        </p:spPr>
      </p:pic>
      <p:pic>
        <p:nvPicPr>
          <p:cNvPr id="4" name="Recorded Sound">
            <a:hlinkClick r:id="" action="ppaction://media"/>
          </p:cNvPr>
          <p:cNvPicPr>
            <a:picLocks noRot="1" noChangeAspect="1"/>
          </p:cNvPicPr>
          <p:nvPr>
            <a:wavAudioFile r:embed="rId1" name="Recorded Sound"/>
          </p:nvPr>
        </p:nvPicPr>
        <p:blipFill>
          <a:blip r:embed="rId6" cstate="print"/>
          <a:stretch>
            <a:fillRect/>
          </a:stretch>
        </p:blipFill>
        <p:spPr>
          <a:xfrm>
            <a:off x="8899525" y="6381328"/>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9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509" name="Picture 5"/>
          <p:cNvPicPr>
            <a:picLocks noChangeAspect="1" noChangeArrowheads="1"/>
          </p:cNvPicPr>
          <p:nvPr/>
        </p:nvPicPr>
        <p:blipFill>
          <a:blip r:embed="rId4" cstate="print"/>
          <a:srcRect/>
          <a:stretch>
            <a:fillRect/>
          </a:stretch>
        </p:blipFill>
        <p:spPr bwMode="auto">
          <a:xfrm>
            <a:off x="1936750" y="0"/>
            <a:ext cx="5270500" cy="6858000"/>
          </a:xfrm>
          <a:prstGeom prst="rect">
            <a:avLst/>
          </a:prstGeom>
          <a:noFill/>
          <a:ln w="9525">
            <a:noFill/>
            <a:miter lim="800000"/>
            <a:headEnd/>
            <a:tailEnd/>
          </a:ln>
          <a:effectLst/>
        </p:spPr>
      </p:pic>
      <p:pic>
        <p:nvPicPr>
          <p:cNvPr id="3" name="Recorded Sound">
            <a:hlinkClick r:id="" action="ppaction://media"/>
          </p:cNvPr>
          <p:cNvPicPr>
            <a:picLocks noRot="1" noChangeAspect="1"/>
          </p:cNvPicPr>
          <p:nvPr>
            <a:wavAudioFile r:embed="rId1" name="Recorded Sound"/>
          </p:nvPr>
        </p:nvPicPr>
        <p:blipFill>
          <a:blip r:embed="rId5" cstate="print"/>
          <a:stretch>
            <a:fillRect/>
          </a:stretch>
        </p:blipFill>
        <p:spPr>
          <a:xfrm>
            <a:off x="8676456" y="6453336"/>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7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2" name="Picture 3" descr="robert-hooke-9343172-1-402.jpg"/>
          <p:cNvPicPr>
            <a:picLocks noChangeAspect="1"/>
          </p:cNvPicPr>
          <p:nvPr/>
        </p:nvPicPr>
        <p:blipFill>
          <a:blip r:embed="rId4" cstate="print"/>
          <a:srcRect/>
          <a:stretch>
            <a:fillRect/>
          </a:stretch>
        </p:blipFill>
        <p:spPr bwMode="auto">
          <a:xfrm>
            <a:off x="0" y="476672"/>
            <a:ext cx="4191000" cy="4191000"/>
          </a:xfrm>
          <a:prstGeom prst="rect">
            <a:avLst/>
          </a:prstGeom>
          <a:noFill/>
          <a:ln w="9525">
            <a:noFill/>
            <a:miter lim="800000"/>
            <a:headEnd/>
            <a:tailEnd/>
          </a:ln>
        </p:spPr>
      </p:pic>
      <p:pic>
        <p:nvPicPr>
          <p:cNvPr id="27653" name="Picture 4" descr="cork cells.jpg"/>
          <p:cNvPicPr>
            <a:picLocks noChangeAspect="1"/>
          </p:cNvPicPr>
          <p:nvPr/>
        </p:nvPicPr>
        <p:blipFill>
          <a:blip r:embed="rId5" cstate="print"/>
          <a:srcRect r="18420"/>
          <a:stretch>
            <a:fillRect/>
          </a:stretch>
        </p:blipFill>
        <p:spPr bwMode="auto">
          <a:xfrm>
            <a:off x="5562600" y="4114800"/>
            <a:ext cx="2819400" cy="2743200"/>
          </a:xfrm>
          <a:prstGeom prst="rect">
            <a:avLst/>
          </a:prstGeom>
          <a:noFill/>
          <a:ln w="9525">
            <a:noFill/>
            <a:miter lim="800000"/>
            <a:headEnd/>
            <a:tailEnd/>
          </a:ln>
        </p:spPr>
      </p:pic>
      <p:sp>
        <p:nvSpPr>
          <p:cNvPr id="203778" name="AutoShape 2" descr="https://lensonleeuwenhoek.net/sites/default/files/hooke-microscope_replica.png"/>
          <p:cNvSpPr>
            <a:spLocks noChangeAspect="1" noChangeArrowheads="1"/>
          </p:cNvSpPr>
          <p:nvPr/>
        </p:nvSpPr>
        <p:spPr bwMode="auto">
          <a:xfrm>
            <a:off x="155575" y="-1851025"/>
            <a:ext cx="3810000" cy="3857625"/>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203780" name="Picture 4" descr="https://lensonleeuwenhoek.net/sites/default/files/hooke-microscope_replica.png"/>
          <p:cNvPicPr>
            <a:picLocks noChangeAspect="1" noChangeArrowheads="1"/>
          </p:cNvPicPr>
          <p:nvPr/>
        </p:nvPicPr>
        <p:blipFill>
          <a:blip r:embed="rId6" cstate="print"/>
          <a:srcRect/>
          <a:stretch>
            <a:fillRect/>
          </a:stretch>
        </p:blipFill>
        <p:spPr bwMode="auto">
          <a:xfrm>
            <a:off x="5334000" y="0"/>
            <a:ext cx="3810000" cy="3857625"/>
          </a:xfrm>
          <a:prstGeom prst="rect">
            <a:avLst/>
          </a:prstGeom>
          <a:noFill/>
        </p:spPr>
      </p:pic>
      <p:pic>
        <p:nvPicPr>
          <p:cNvPr id="203781" name="Picture 5"/>
          <p:cNvPicPr>
            <a:picLocks noChangeAspect="1" noChangeArrowheads="1"/>
          </p:cNvPicPr>
          <p:nvPr/>
        </p:nvPicPr>
        <p:blipFill>
          <a:blip r:embed="rId7" cstate="print"/>
          <a:srcRect/>
          <a:stretch>
            <a:fillRect/>
          </a:stretch>
        </p:blipFill>
        <p:spPr bwMode="auto">
          <a:xfrm>
            <a:off x="539552" y="5013176"/>
            <a:ext cx="2924175" cy="1114425"/>
          </a:xfrm>
          <a:prstGeom prst="rect">
            <a:avLst/>
          </a:prstGeom>
          <a:noFill/>
          <a:ln w="9525">
            <a:noFill/>
            <a:miter lim="800000"/>
            <a:headEnd/>
            <a:tailEnd/>
          </a:ln>
          <a:effectLst/>
        </p:spPr>
      </p:pic>
      <p:pic>
        <p:nvPicPr>
          <p:cNvPr id="10" name="Recorded Sound">
            <a:hlinkClick r:id="" action="ppaction://media"/>
          </p:cNvPr>
          <p:cNvPicPr>
            <a:picLocks noRot="1" noChangeAspect="1"/>
          </p:cNvPicPr>
          <p:nvPr>
            <a:wavAudioFile r:embed="rId1" name="Recorded Sound"/>
          </p:nvPr>
        </p:nvPicPr>
        <p:blipFill>
          <a:blip r:embed="rId8" cstate="print"/>
          <a:stretch>
            <a:fillRect/>
          </a:stretch>
        </p:blipFill>
        <p:spPr>
          <a:xfrm>
            <a:off x="8899525"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74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4" cstate="print"/>
          <a:srcRect/>
          <a:stretch>
            <a:fillRect/>
          </a:stretch>
        </p:blipFill>
        <p:spPr bwMode="auto">
          <a:xfrm>
            <a:off x="0" y="-41276"/>
            <a:ext cx="6910920" cy="6134572"/>
          </a:xfrm>
          <a:prstGeom prst="rect">
            <a:avLst/>
          </a:prstGeom>
          <a:noFill/>
          <a:ln w="9525">
            <a:noFill/>
            <a:miter lim="800000"/>
            <a:headEnd/>
            <a:tailEnd/>
          </a:ln>
          <a:effectLst/>
        </p:spPr>
      </p:pic>
      <p:pic>
        <p:nvPicPr>
          <p:cNvPr id="4" name="Picture 3"/>
          <p:cNvPicPr>
            <a:picLocks noChangeAspect="1" noChangeArrowheads="1"/>
          </p:cNvPicPr>
          <p:nvPr/>
        </p:nvPicPr>
        <p:blipFill>
          <a:blip r:embed="rId5" cstate="print"/>
          <a:srcRect l="41385" t="44060" r="3234"/>
          <a:stretch>
            <a:fillRect/>
          </a:stretch>
        </p:blipFill>
        <p:spPr bwMode="auto">
          <a:xfrm>
            <a:off x="5288288" y="4437112"/>
            <a:ext cx="3855712" cy="2420888"/>
          </a:xfrm>
          <a:prstGeom prst="rect">
            <a:avLst/>
          </a:prstGeom>
          <a:noFill/>
          <a:ln w="9525">
            <a:noFill/>
            <a:miter lim="800000"/>
            <a:headEnd/>
            <a:tailEnd/>
          </a:ln>
          <a:effectLst/>
        </p:spPr>
      </p:pic>
      <p:pic>
        <p:nvPicPr>
          <p:cNvPr id="5" name="Recorded Sound">
            <a:hlinkClick r:id="" action="ppaction://media"/>
          </p:cNvPr>
          <p:cNvPicPr>
            <a:picLocks noRot="1" noChangeAspect="1"/>
          </p:cNvPicPr>
          <p:nvPr>
            <a:wavAudioFile r:embed="rId1" name="Recorded Sound"/>
          </p:nvPr>
        </p:nvPicPr>
        <p:blipFill>
          <a:blip r:embed="rId6" cstate="print"/>
          <a:stretch>
            <a:fillRect/>
          </a:stretch>
        </p:blipFill>
        <p:spPr>
          <a:xfrm>
            <a:off x="8899525"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4" cstate="print"/>
          <a:srcRect/>
          <a:stretch>
            <a:fillRect/>
          </a:stretch>
        </p:blipFill>
        <p:spPr bwMode="auto">
          <a:xfrm>
            <a:off x="1682750" y="0"/>
            <a:ext cx="5778500" cy="6858000"/>
          </a:xfrm>
          <a:prstGeom prst="rect">
            <a:avLst/>
          </a:prstGeom>
          <a:noFill/>
          <a:ln w="9525">
            <a:noFill/>
            <a:miter lim="800000"/>
            <a:headEnd/>
            <a:tailEnd/>
          </a:ln>
          <a:effectLst/>
        </p:spPr>
      </p:pic>
      <p:pic>
        <p:nvPicPr>
          <p:cNvPr id="3" name="Recorded Sound">
            <a:hlinkClick r:id="" action="ppaction://media"/>
          </p:cNvPr>
          <p:cNvPicPr>
            <a:picLocks noRot="1" noChangeAspect="1"/>
          </p:cNvPicPr>
          <p:nvPr>
            <a:wavAudioFile r:embed="rId1" name="Recorded Sound"/>
          </p:nvPr>
        </p:nvPicPr>
        <p:blipFill>
          <a:blip r:embed="rId5" cstate="print"/>
          <a:stretch>
            <a:fillRect/>
          </a:stretch>
        </p:blipFill>
        <p:spPr>
          <a:xfrm>
            <a:off x="8899525" y="6453336"/>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5476" name="Picture 4"/>
          <p:cNvPicPr>
            <a:picLocks noChangeAspect="1" noChangeArrowheads="1"/>
          </p:cNvPicPr>
          <p:nvPr/>
        </p:nvPicPr>
        <p:blipFill>
          <a:blip r:embed="rId4" cstate="print"/>
          <a:srcRect/>
          <a:stretch>
            <a:fillRect/>
          </a:stretch>
        </p:blipFill>
        <p:spPr bwMode="auto">
          <a:xfrm>
            <a:off x="1259632" y="0"/>
            <a:ext cx="6660233" cy="4562722"/>
          </a:xfrm>
          <a:prstGeom prst="rect">
            <a:avLst/>
          </a:prstGeom>
          <a:noFill/>
          <a:ln w="9525">
            <a:noFill/>
            <a:miter lim="800000"/>
            <a:headEnd/>
            <a:tailEnd/>
          </a:ln>
          <a:effectLst/>
        </p:spPr>
      </p:pic>
      <p:pic>
        <p:nvPicPr>
          <p:cNvPr id="148482" name="Picture 2" descr="Image result for salagram"/>
          <p:cNvPicPr>
            <a:picLocks noChangeAspect="1" noChangeArrowheads="1"/>
          </p:cNvPicPr>
          <p:nvPr/>
        </p:nvPicPr>
        <p:blipFill>
          <a:blip r:embed="rId5" cstate="print"/>
          <a:srcRect/>
          <a:stretch>
            <a:fillRect/>
          </a:stretch>
        </p:blipFill>
        <p:spPr bwMode="auto">
          <a:xfrm>
            <a:off x="5796136" y="4527207"/>
            <a:ext cx="3347864" cy="2330793"/>
          </a:xfrm>
          <a:prstGeom prst="rect">
            <a:avLst/>
          </a:prstGeom>
          <a:noFill/>
        </p:spPr>
      </p:pic>
      <p:sp>
        <p:nvSpPr>
          <p:cNvPr id="148484" name="AutoShape 4" descr="Image result for salagram"/>
          <p:cNvSpPr>
            <a:spLocks noChangeAspect="1" noChangeArrowheads="1"/>
          </p:cNvSpPr>
          <p:nvPr/>
        </p:nvSpPr>
        <p:spPr bwMode="auto">
          <a:xfrm>
            <a:off x="155575" y="-1646238"/>
            <a:ext cx="4572000" cy="34290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148486" name="Picture 6" descr="https://www.vedaveda.com/prabhupadaroom/images/stories/sal.jpg"/>
          <p:cNvPicPr>
            <a:picLocks noChangeAspect="1" noChangeArrowheads="1"/>
          </p:cNvPicPr>
          <p:nvPr/>
        </p:nvPicPr>
        <p:blipFill>
          <a:blip r:embed="rId6" cstate="print"/>
          <a:srcRect/>
          <a:stretch>
            <a:fillRect/>
          </a:stretch>
        </p:blipFill>
        <p:spPr bwMode="auto">
          <a:xfrm>
            <a:off x="0" y="4509120"/>
            <a:ext cx="3131839" cy="2348880"/>
          </a:xfrm>
          <a:prstGeom prst="rect">
            <a:avLst/>
          </a:prstGeom>
          <a:noFill/>
        </p:spPr>
      </p:pic>
      <p:pic>
        <p:nvPicPr>
          <p:cNvPr id="148487" name="Picture 7"/>
          <p:cNvPicPr>
            <a:picLocks noChangeAspect="1" noChangeArrowheads="1"/>
          </p:cNvPicPr>
          <p:nvPr/>
        </p:nvPicPr>
        <p:blipFill>
          <a:blip r:embed="rId7" cstate="print"/>
          <a:srcRect/>
          <a:stretch>
            <a:fillRect/>
          </a:stretch>
        </p:blipFill>
        <p:spPr bwMode="auto">
          <a:xfrm>
            <a:off x="3059832" y="5686425"/>
            <a:ext cx="2828925" cy="1171575"/>
          </a:xfrm>
          <a:prstGeom prst="rect">
            <a:avLst/>
          </a:prstGeom>
          <a:noFill/>
          <a:ln w="9525">
            <a:noFill/>
            <a:miter lim="800000"/>
            <a:headEnd/>
            <a:tailEnd/>
          </a:ln>
          <a:effectLst/>
        </p:spPr>
      </p:pic>
      <p:pic>
        <p:nvPicPr>
          <p:cNvPr id="8" name="Recorded Sound">
            <a:hlinkClick r:id="" action="ppaction://media"/>
          </p:cNvPr>
          <p:cNvPicPr>
            <a:picLocks noRot="1" noChangeAspect="1"/>
          </p:cNvPicPr>
          <p:nvPr>
            <a:wavAudioFile r:embed="rId1" name="Recorded Sound"/>
          </p:nvPr>
        </p:nvPicPr>
        <p:blipFill>
          <a:blip r:embed="rId8" cstate="print"/>
          <a:stretch>
            <a:fillRect/>
          </a:stretch>
        </p:blipFill>
        <p:spPr>
          <a:xfrm>
            <a:off x="8899525"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96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4"/>
          <p:cNvPicPr>
            <a:picLocks noChangeAspect="1" noChangeArrowheads="1"/>
          </p:cNvPicPr>
          <p:nvPr/>
        </p:nvPicPr>
        <p:blipFill>
          <a:blip r:embed="rId4" cstate="print"/>
          <a:srcRect l="4286" t="667" r="3754" b="4666"/>
          <a:stretch>
            <a:fillRect/>
          </a:stretch>
        </p:blipFill>
        <p:spPr bwMode="auto">
          <a:xfrm>
            <a:off x="0" y="-115491"/>
            <a:ext cx="4355976" cy="6986393"/>
          </a:xfrm>
          <a:prstGeom prst="rect">
            <a:avLst/>
          </a:prstGeom>
          <a:noFill/>
          <a:ln w="9525">
            <a:noFill/>
            <a:miter lim="800000"/>
            <a:headEnd/>
            <a:tailEnd/>
          </a:ln>
          <a:effectLst/>
        </p:spPr>
      </p:pic>
      <p:pic>
        <p:nvPicPr>
          <p:cNvPr id="72708" name="Picture 4" descr="Image result for kangaroo"/>
          <p:cNvPicPr>
            <a:picLocks noChangeAspect="1" noChangeArrowheads="1"/>
          </p:cNvPicPr>
          <p:nvPr/>
        </p:nvPicPr>
        <p:blipFill>
          <a:blip r:embed="rId5" cstate="print"/>
          <a:srcRect l="14167" r="4696" b="3818"/>
          <a:stretch>
            <a:fillRect/>
          </a:stretch>
        </p:blipFill>
        <p:spPr bwMode="auto">
          <a:xfrm>
            <a:off x="4705995" y="188640"/>
            <a:ext cx="4438005" cy="3522226"/>
          </a:xfrm>
          <a:prstGeom prst="rect">
            <a:avLst/>
          </a:prstGeom>
          <a:noFill/>
        </p:spPr>
      </p:pic>
      <p:pic>
        <p:nvPicPr>
          <p:cNvPr id="72710" name="Picture 6" descr="Image result for opossum"/>
          <p:cNvPicPr>
            <a:picLocks noChangeAspect="1" noChangeArrowheads="1"/>
          </p:cNvPicPr>
          <p:nvPr/>
        </p:nvPicPr>
        <p:blipFill>
          <a:blip r:embed="rId6" cstate="print"/>
          <a:srcRect l="6149" t="28855" r="5737" b="21131"/>
          <a:stretch>
            <a:fillRect/>
          </a:stretch>
        </p:blipFill>
        <p:spPr bwMode="auto">
          <a:xfrm>
            <a:off x="6053196" y="0"/>
            <a:ext cx="3090804" cy="1164651"/>
          </a:xfrm>
          <a:prstGeom prst="rect">
            <a:avLst/>
          </a:prstGeom>
          <a:noFill/>
        </p:spPr>
      </p:pic>
      <p:pic>
        <p:nvPicPr>
          <p:cNvPr id="72712" name="Picture 8" descr="Image result for koala"/>
          <p:cNvPicPr>
            <a:picLocks noChangeAspect="1" noChangeArrowheads="1"/>
          </p:cNvPicPr>
          <p:nvPr/>
        </p:nvPicPr>
        <p:blipFill>
          <a:blip r:embed="rId7" cstate="print"/>
          <a:srcRect/>
          <a:stretch>
            <a:fillRect/>
          </a:stretch>
        </p:blipFill>
        <p:spPr bwMode="auto">
          <a:xfrm>
            <a:off x="4283968" y="3974011"/>
            <a:ext cx="2304256" cy="2883989"/>
          </a:xfrm>
          <a:prstGeom prst="rect">
            <a:avLst/>
          </a:prstGeom>
          <a:noFill/>
        </p:spPr>
      </p:pic>
      <p:pic>
        <p:nvPicPr>
          <p:cNvPr id="72714" name="Picture 10" descr="Image result for tasmanian devil"/>
          <p:cNvPicPr>
            <a:picLocks noChangeAspect="1" noChangeArrowheads="1"/>
          </p:cNvPicPr>
          <p:nvPr/>
        </p:nvPicPr>
        <p:blipFill>
          <a:blip r:embed="rId8" cstate="print"/>
          <a:srcRect l="24174" r="25280" b="7665"/>
          <a:stretch>
            <a:fillRect/>
          </a:stretch>
        </p:blipFill>
        <p:spPr bwMode="auto">
          <a:xfrm>
            <a:off x="6588224" y="3789040"/>
            <a:ext cx="2555776" cy="2666897"/>
          </a:xfrm>
          <a:prstGeom prst="rect">
            <a:avLst/>
          </a:prstGeom>
          <a:noFill/>
        </p:spPr>
      </p:pic>
      <p:pic>
        <p:nvPicPr>
          <p:cNvPr id="7" name="Recorded Sound">
            <a:hlinkClick r:id="" action="ppaction://media"/>
          </p:cNvPr>
          <p:cNvPicPr>
            <a:picLocks noRot="1" noChangeAspect="1"/>
          </p:cNvPicPr>
          <p:nvPr>
            <a:wavAudioFile r:embed="rId1" name="Recorded Sound"/>
          </p:nvPr>
        </p:nvPicPr>
        <p:blipFill>
          <a:blip r:embed="rId9" cstate="print"/>
          <a:stretch>
            <a:fillRect/>
          </a:stretch>
        </p:blipFill>
        <p:spPr>
          <a:xfrm>
            <a:off x="8899525"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6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5412" name="Picture 4" descr="Image result for camel"/>
          <p:cNvPicPr>
            <a:picLocks noChangeAspect="1" noChangeArrowheads="1"/>
          </p:cNvPicPr>
          <p:nvPr/>
        </p:nvPicPr>
        <p:blipFill>
          <a:blip r:embed="rId4" cstate="print"/>
          <a:srcRect/>
          <a:stretch>
            <a:fillRect/>
          </a:stretch>
        </p:blipFill>
        <p:spPr bwMode="auto">
          <a:xfrm>
            <a:off x="4234870" y="0"/>
            <a:ext cx="4909130" cy="3717032"/>
          </a:xfrm>
          <a:prstGeom prst="rect">
            <a:avLst/>
          </a:prstGeom>
          <a:noFill/>
        </p:spPr>
      </p:pic>
      <p:pic>
        <p:nvPicPr>
          <p:cNvPr id="145414" name="Picture 6" descr="Image result for llama"/>
          <p:cNvPicPr>
            <a:picLocks noChangeAspect="1" noChangeArrowheads="1"/>
          </p:cNvPicPr>
          <p:nvPr/>
        </p:nvPicPr>
        <p:blipFill>
          <a:blip r:embed="rId5" cstate="print"/>
          <a:srcRect/>
          <a:stretch>
            <a:fillRect/>
          </a:stretch>
        </p:blipFill>
        <p:spPr bwMode="auto">
          <a:xfrm>
            <a:off x="0" y="0"/>
            <a:ext cx="4787745" cy="3717032"/>
          </a:xfrm>
          <a:prstGeom prst="rect">
            <a:avLst/>
          </a:prstGeom>
          <a:noFill/>
        </p:spPr>
      </p:pic>
      <p:pic>
        <p:nvPicPr>
          <p:cNvPr id="145417" name="Picture 9"/>
          <p:cNvPicPr>
            <a:picLocks noChangeAspect="1" noChangeArrowheads="1"/>
          </p:cNvPicPr>
          <p:nvPr/>
        </p:nvPicPr>
        <p:blipFill>
          <a:blip r:embed="rId6" cstate="print"/>
          <a:srcRect l="25097" t="26900" r="25000" b="23750"/>
          <a:stretch>
            <a:fillRect/>
          </a:stretch>
        </p:blipFill>
        <p:spPr bwMode="auto">
          <a:xfrm>
            <a:off x="0" y="3717032"/>
            <a:ext cx="5646588" cy="3140968"/>
          </a:xfrm>
          <a:prstGeom prst="rect">
            <a:avLst/>
          </a:prstGeom>
          <a:noFill/>
          <a:ln w="9525">
            <a:noFill/>
            <a:miter lim="800000"/>
            <a:headEnd/>
            <a:tailEnd/>
          </a:ln>
        </p:spPr>
      </p:pic>
      <p:pic>
        <p:nvPicPr>
          <p:cNvPr id="145419" name="Picture 11" descr="Image result for cama hybrid"/>
          <p:cNvPicPr>
            <a:picLocks noChangeAspect="1" noChangeArrowheads="1"/>
          </p:cNvPicPr>
          <p:nvPr/>
        </p:nvPicPr>
        <p:blipFill>
          <a:blip r:embed="rId7" cstate="print"/>
          <a:srcRect l="12908" t="2539" r="9113" b="3535"/>
          <a:stretch>
            <a:fillRect/>
          </a:stretch>
        </p:blipFill>
        <p:spPr bwMode="auto">
          <a:xfrm>
            <a:off x="5580112" y="3933056"/>
            <a:ext cx="3563888" cy="2805614"/>
          </a:xfrm>
          <a:prstGeom prst="rect">
            <a:avLst/>
          </a:prstGeom>
          <a:noFill/>
        </p:spPr>
      </p:pic>
      <p:sp>
        <p:nvSpPr>
          <p:cNvPr id="9" name="TextBox 8"/>
          <p:cNvSpPr txBox="1"/>
          <p:nvPr/>
        </p:nvSpPr>
        <p:spPr>
          <a:xfrm>
            <a:off x="5580112" y="6396335"/>
            <a:ext cx="3563888" cy="461665"/>
          </a:xfrm>
          <a:prstGeom prst="rect">
            <a:avLst/>
          </a:prstGeom>
          <a:solidFill>
            <a:schemeClr val="tx1"/>
          </a:solidFill>
        </p:spPr>
        <p:txBody>
          <a:bodyPr wrap="square" rtlCol="0">
            <a:spAutoFit/>
          </a:bodyPr>
          <a:lstStyle/>
          <a:p>
            <a:pPr algn="ctr"/>
            <a:r>
              <a:rPr lang="en-US" sz="2400" b="1" dirty="0" err="1" smtClean="0">
                <a:solidFill>
                  <a:schemeClr val="bg1"/>
                </a:solidFill>
              </a:rPr>
              <a:t>Cama</a:t>
            </a:r>
            <a:r>
              <a:rPr lang="en-US" sz="2400" b="1" dirty="0" smtClean="0">
                <a:solidFill>
                  <a:schemeClr val="bg1"/>
                </a:solidFill>
              </a:rPr>
              <a:t> - Hybrid</a:t>
            </a:r>
            <a:endParaRPr lang="en-IN" sz="2400" b="1" dirty="0">
              <a:solidFill>
                <a:schemeClr val="bg1"/>
              </a:solidFill>
            </a:endParaRPr>
          </a:p>
        </p:txBody>
      </p:sp>
      <p:pic>
        <p:nvPicPr>
          <p:cNvPr id="7" name="Recorded Sound">
            <a:hlinkClick r:id="" action="ppaction://media"/>
          </p:cNvPr>
          <p:cNvPicPr>
            <a:picLocks noRot="1" noChangeAspect="1"/>
          </p:cNvPicPr>
          <p:nvPr>
            <a:wavAudioFile r:embed="rId1" name="Recorded Sound"/>
          </p:nvPr>
        </p:nvPicPr>
        <p:blipFill>
          <a:blip r:embed="rId8" cstate="print"/>
          <a:stretch>
            <a:fillRect/>
          </a:stretch>
        </p:blipFill>
        <p:spPr>
          <a:xfrm>
            <a:off x="8899525"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9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9814" name="Picture 6" descr="rhesus"/>
          <p:cNvPicPr>
            <a:picLocks noChangeAspect="1" noChangeArrowheads="1"/>
          </p:cNvPicPr>
          <p:nvPr/>
        </p:nvPicPr>
        <p:blipFill>
          <a:blip r:embed="rId4" cstate="print"/>
          <a:srcRect/>
          <a:stretch>
            <a:fillRect/>
          </a:stretch>
        </p:blipFill>
        <p:spPr bwMode="auto">
          <a:xfrm>
            <a:off x="0" y="0"/>
            <a:ext cx="3131840" cy="3181245"/>
          </a:xfrm>
          <a:prstGeom prst="rect">
            <a:avLst/>
          </a:prstGeom>
          <a:noFill/>
        </p:spPr>
      </p:pic>
      <p:sp>
        <p:nvSpPr>
          <p:cNvPr id="144386" name="AutoShape 2" descr="Image result for monkeys new and old world color vision"/>
          <p:cNvSpPr>
            <a:spLocks noChangeAspect="1" noChangeArrowheads="1"/>
          </p:cNvSpPr>
          <p:nvPr/>
        </p:nvSpPr>
        <p:spPr bwMode="auto">
          <a:xfrm>
            <a:off x="155575" y="-1698625"/>
            <a:ext cx="8096250" cy="3543300"/>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144388" name="Picture 4" descr="https://qubeshub.org/resources/439/download/Screenshot.png"/>
          <p:cNvPicPr>
            <a:picLocks noChangeAspect="1" noChangeArrowheads="1"/>
          </p:cNvPicPr>
          <p:nvPr/>
        </p:nvPicPr>
        <p:blipFill>
          <a:blip r:embed="rId5" cstate="print"/>
          <a:srcRect l="2617" t="14225" r="52023" b="4485"/>
          <a:stretch>
            <a:fillRect/>
          </a:stretch>
        </p:blipFill>
        <p:spPr bwMode="auto">
          <a:xfrm>
            <a:off x="3131840" y="4985792"/>
            <a:ext cx="2387065" cy="1872208"/>
          </a:xfrm>
          <a:prstGeom prst="rect">
            <a:avLst/>
          </a:prstGeom>
          <a:noFill/>
        </p:spPr>
      </p:pic>
      <p:pic>
        <p:nvPicPr>
          <p:cNvPr id="6" name="Picture 4" descr="https://qubeshub.org/resources/439/download/Screenshot.png"/>
          <p:cNvPicPr>
            <a:picLocks noChangeAspect="1" noChangeArrowheads="1"/>
          </p:cNvPicPr>
          <p:nvPr/>
        </p:nvPicPr>
        <p:blipFill>
          <a:blip r:embed="rId5" cstate="print"/>
          <a:srcRect l="51585" t="10161" r="2166" b="4485"/>
          <a:stretch>
            <a:fillRect/>
          </a:stretch>
        </p:blipFill>
        <p:spPr bwMode="auto">
          <a:xfrm>
            <a:off x="3131840" y="0"/>
            <a:ext cx="2373221" cy="1916832"/>
          </a:xfrm>
          <a:prstGeom prst="rect">
            <a:avLst/>
          </a:prstGeom>
          <a:noFill/>
        </p:spPr>
      </p:pic>
      <p:pic>
        <p:nvPicPr>
          <p:cNvPr id="144390" name="Picture 6" descr="Image result for south american monkey prehensile tail"/>
          <p:cNvPicPr>
            <a:picLocks noChangeAspect="1" noChangeArrowheads="1"/>
          </p:cNvPicPr>
          <p:nvPr/>
        </p:nvPicPr>
        <p:blipFill>
          <a:blip r:embed="rId6" cstate="print"/>
          <a:srcRect l="17977" t="5051" r="38499" b="4027"/>
          <a:stretch>
            <a:fillRect/>
          </a:stretch>
        </p:blipFill>
        <p:spPr bwMode="auto">
          <a:xfrm>
            <a:off x="0" y="3140968"/>
            <a:ext cx="3166360" cy="3717032"/>
          </a:xfrm>
          <a:prstGeom prst="rect">
            <a:avLst/>
          </a:prstGeom>
          <a:noFill/>
        </p:spPr>
      </p:pic>
      <p:pic>
        <p:nvPicPr>
          <p:cNvPr id="2" name="Picture 2" descr="Geographical distribution of extant nonhuman primates"/>
          <p:cNvPicPr>
            <a:picLocks noChangeAspect="1" noChangeArrowheads="1"/>
          </p:cNvPicPr>
          <p:nvPr/>
        </p:nvPicPr>
        <p:blipFill>
          <a:blip r:embed="rId7" cstate="print"/>
          <a:srcRect/>
          <a:stretch>
            <a:fillRect/>
          </a:stretch>
        </p:blipFill>
        <p:spPr bwMode="auto">
          <a:xfrm>
            <a:off x="3941430" y="1988840"/>
            <a:ext cx="5202570" cy="2961148"/>
          </a:xfrm>
          <a:prstGeom prst="rect">
            <a:avLst/>
          </a:prstGeom>
          <a:noFill/>
        </p:spPr>
      </p:pic>
      <p:pic>
        <p:nvPicPr>
          <p:cNvPr id="8" name="Recorded Sound">
            <a:hlinkClick r:id="" action="ppaction://media"/>
          </p:cNvPr>
          <p:cNvPicPr>
            <a:picLocks noRot="1" noChangeAspect="1"/>
          </p:cNvPicPr>
          <p:nvPr>
            <a:wavAudioFile r:embed="rId1" name="Recorded Sound"/>
          </p:nvPr>
        </p:nvPicPr>
        <p:blipFill>
          <a:blip r:embed="rId8" cstate="print"/>
          <a:stretch>
            <a:fillRect/>
          </a:stretch>
        </p:blipFill>
        <p:spPr>
          <a:xfrm>
            <a:off x="8899525"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75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5956" name="Picture 4" descr="https://thehumanevolutionblog.files.wordpress.com/2015/01/octopusretina.jpg"/>
          <p:cNvPicPr>
            <a:picLocks noChangeAspect="1" noChangeArrowheads="1"/>
          </p:cNvPicPr>
          <p:nvPr/>
        </p:nvPicPr>
        <p:blipFill>
          <a:blip r:embed="rId4" cstate="print"/>
          <a:srcRect/>
          <a:stretch>
            <a:fillRect/>
          </a:stretch>
        </p:blipFill>
        <p:spPr bwMode="auto">
          <a:xfrm>
            <a:off x="0" y="3689648"/>
            <a:ext cx="5855433" cy="3168352"/>
          </a:xfrm>
          <a:prstGeom prst="rect">
            <a:avLst/>
          </a:prstGeom>
          <a:noFill/>
        </p:spPr>
      </p:pic>
      <p:pic>
        <p:nvPicPr>
          <p:cNvPr id="100357" name="Picture 5"/>
          <p:cNvPicPr>
            <a:picLocks noChangeAspect="1" noChangeArrowheads="1"/>
          </p:cNvPicPr>
          <p:nvPr/>
        </p:nvPicPr>
        <p:blipFill>
          <a:blip r:embed="rId5" cstate="print"/>
          <a:srcRect/>
          <a:stretch>
            <a:fillRect/>
          </a:stretch>
        </p:blipFill>
        <p:spPr bwMode="auto">
          <a:xfrm>
            <a:off x="1043608" y="0"/>
            <a:ext cx="4317894" cy="3140968"/>
          </a:xfrm>
          <a:prstGeom prst="rect">
            <a:avLst/>
          </a:prstGeom>
          <a:noFill/>
          <a:ln w="9525">
            <a:noFill/>
            <a:miter lim="800000"/>
            <a:headEnd/>
            <a:tailEnd/>
          </a:ln>
          <a:effectLst/>
        </p:spPr>
      </p:pic>
      <p:pic>
        <p:nvPicPr>
          <p:cNvPr id="3" name="Picture 3"/>
          <p:cNvPicPr>
            <a:picLocks noChangeAspect="1" noChangeArrowheads="1"/>
          </p:cNvPicPr>
          <p:nvPr/>
        </p:nvPicPr>
        <p:blipFill>
          <a:blip r:embed="rId6" cstate="print"/>
          <a:srcRect/>
          <a:stretch>
            <a:fillRect/>
          </a:stretch>
        </p:blipFill>
        <p:spPr bwMode="auto">
          <a:xfrm>
            <a:off x="5364088" y="0"/>
            <a:ext cx="2915816" cy="4182047"/>
          </a:xfrm>
          <a:prstGeom prst="rect">
            <a:avLst/>
          </a:prstGeom>
          <a:noFill/>
          <a:ln w="9525">
            <a:noFill/>
            <a:miter lim="800000"/>
            <a:headEnd/>
            <a:tailEnd/>
          </a:ln>
          <a:effectLst/>
        </p:spPr>
      </p:pic>
      <p:pic>
        <p:nvPicPr>
          <p:cNvPr id="125954" name="Picture 2" descr="images"/>
          <p:cNvPicPr>
            <a:picLocks noChangeAspect="1" noChangeArrowheads="1"/>
          </p:cNvPicPr>
          <p:nvPr/>
        </p:nvPicPr>
        <p:blipFill>
          <a:blip r:embed="rId7" cstate="print"/>
          <a:srcRect/>
          <a:stretch>
            <a:fillRect/>
          </a:stretch>
        </p:blipFill>
        <p:spPr bwMode="auto">
          <a:xfrm>
            <a:off x="6516216" y="4310893"/>
            <a:ext cx="2627784" cy="2547107"/>
          </a:xfrm>
          <a:prstGeom prst="rect">
            <a:avLst/>
          </a:prstGeom>
          <a:noFill/>
        </p:spPr>
      </p:pic>
      <p:sp>
        <p:nvSpPr>
          <p:cNvPr id="7" name="Rectangle 6"/>
          <p:cNvSpPr/>
          <p:nvPr/>
        </p:nvSpPr>
        <p:spPr>
          <a:xfrm>
            <a:off x="971600" y="6488668"/>
            <a:ext cx="1326004" cy="369332"/>
          </a:xfrm>
          <a:prstGeom prst="rect">
            <a:avLst/>
          </a:prstGeom>
          <a:solidFill>
            <a:schemeClr val="bg1"/>
          </a:solidFill>
        </p:spPr>
        <p:txBody>
          <a:bodyPr wrap="none">
            <a:spAutoFit/>
          </a:bodyPr>
          <a:lstStyle/>
          <a:p>
            <a:r>
              <a:rPr lang="ml-IN" dirty="0" smtClean="0"/>
              <a:t>മനുഷ്യൻ</a:t>
            </a:r>
          </a:p>
        </p:txBody>
      </p:sp>
      <p:sp>
        <p:nvSpPr>
          <p:cNvPr id="8" name="Rectangle 7"/>
          <p:cNvSpPr/>
          <p:nvPr/>
        </p:nvSpPr>
        <p:spPr>
          <a:xfrm>
            <a:off x="3059832" y="6488668"/>
            <a:ext cx="2736304" cy="369332"/>
          </a:xfrm>
          <a:prstGeom prst="rect">
            <a:avLst/>
          </a:prstGeom>
          <a:solidFill>
            <a:schemeClr val="bg1"/>
          </a:solidFill>
        </p:spPr>
        <p:txBody>
          <a:bodyPr wrap="square">
            <a:spAutoFit/>
          </a:bodyPr>
          <a:lstStyle/>
          <a:p>
            <a:r>
              <a:rPr lang="ml-IN" dirty="0" smtClean="0"/>
              <a:t>നീരാളി / കണവ </a:t>
            </a:r>
            <a:endParaRPr lang="en-US" dirty="0"/>
          </a:p>
        </p:txBody>
      </p:sp>
      <p:pic>
        <p:nvPicPr>
          <p:cNvPr id="9" name="Recorded Sound">
            <a:hlinkClick r:id="" action="ppaction://media"/>
          </p:cNvPr>
          <p:cNvPicPr>
            <a:picLocks noRot="1" noChangeAspect="1"/>
          </p:cNvPicPr>
          <p:nvPr>
            <a:wavAudioFile r:embed="rId1" name="Recorded Sound"/>
          </p:nvPr>
        </p:nvPicPr>
        <p:blipFill>
          <a:blip r:embed="rId8" cstate="print"/>
          <a:stretch>
            <a:fillRect/>
          </a:stretch>
        </p:blipFill>
        <p:spPr>
          <a:xfrm>
            <a:off x="8899525"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78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4" cstate="print"/>
          <a:srcRect/>
          <a:stretch>
            <a:fillRect/>
          </a:stretch>
        </p:blipFill>
        <p:spPr bwMode="auto">
          <a:xfrm>
            <a:off x="0" y="838200"/>
            <a:ext cx="9144000" cy="4781550"/>
          </a:xfrm>
          <a:prstGeom prst="rect">
            <a:avLst/>
          </a:prstGeom>
          <a:noFill/>
          <a:ln w="9525">
            <a:noFill/>
            <a:miter lim="800000"/>
            <a:headEnd/>
            <a:tailEnd/>
          </a:ln>
          <a:effectLst/>
        </p:spPr>
      </p:pic>
      <p:pic>
        <p:nvPicPr>
          <p:cNvPr id="3" name="Recorded Sound">
            <a:hlinkClick r:id="" action="ppaction://media"/>
          </p:cNvPr>
          <p:cNvPicPr>
            <a:picLocks noRot="1" noChangeAspect="1"/>
          </p:cNvPicPr>
          <p:nvPr>
            <a:wavAudioFile r:embed="rId1" name="Recorded Sound"/>
          </p:nvPr>
        </p:nvPicPr>
        <p:blipFill>
          <a:blip r:embed="rId5" cstate="print"/>
          <a:stretch>
            <a:fillRect/>
          </a:stretch>
        </p:blipFill>
        <p:spPr>
          <a:xfrm>
            <a:off x="8899525"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1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9333" name="Picture 5"/>
          <p:cNvPicPr>
            <a:picLocks noChangeAspect="1" noChangeArrowheads="1"/>
          </p:cNvPicPr>
          <p:nvPr/>
        </p:nvPicPr>
        <p:blipFill>
          <a:blip r:embed="rId4" cstate="print"/>
          <a:srcRect t="902" r="10870"/>
          <a:stretch>
            <a:fillRect/>
          </a:stretch>
        </p:blipFill>
        <p:spPr bwMode="auto">
          <a:xfrm>
            <a:off x="2627784" y="1826841"/>
            <a:ext cx="3096344" cy="5031159"/>
          </a:xfrm>
          <a:prstGeom prst="rect">
            <a:avLst/>
          </a:prstGeom>
          <a:noFill/>
          <a:ln w="9525">
            <a:noFill/>
            <a:miter lim="800000"/>
            <a:headEnd/>
            <a:tailEnd/>
          </a:ln>
          <a:effectLst/>
        </p:spPr>
      </p:pic>
      <p:pic>
        <p:nvPicPr>
          <p:cNvPr id="99334" name="Picture 6" descr="Untitled-1"/>
          <p:cNvPicPr>
            <a:picLocks noChangeAspect="1" noChangeArrowheads="1"/>
          </p:cNvPicPr>
          <p:nvPr/>
        </p:nvPicPr>
        <p:blipFill>
          <a:blip r:embed="rId5" cstate="print"/>
          <a:srcRect/>
          <a:stretch>
            <a:fillRect/>
          </a:stretch>
        </p:blipFill>
        <p:spPr bwMode="auto">
          <a:xfrm>
            <a:off x="5715000" y="0"/>
            <a:ext cx="3429000" cy="6858000"/>
          </a:xfrm>
          <a:prstGeom prst="rect">
            <a:avLst/>
          </a:prstGeom>
          <a:noFill/>
        </p:spPr>
      </p:pic>
      <p:pic>
        <p:nvPicPr>
          <p:cNvPr id="164866" name="Picture 2" descr="Image result for fish brain to gills nerve vagus"/>
          <p:cNvPicPr>
            <a:picLocks noChangeAspect="1" noChangeArrowheads="1"/>
          </p:cNvPicPr>
          <p:nvPr/>
        </p:nvPicPr>
        <p:blipFill>
          <a:blip r:embed="rId6" cstate="print"/>
          <a:srcRect t="11786" r="53794" b="36019"/>
          <a:stretch>
            <a:fillRect/>
          </a:stretch>
        </p:blipFill>
        <p:spPr bwMode="auto">
          <a:xfrm>
            <a:off x="0" y="0"/>
            <a:ext cx="2592288" cy="2232248"/>
          </a:xfrm>
          <a:prstGeom prst="rect">
            <a:avLst/>
          </a:prstGeom>
          <a:noFill/>
        </p:spPr>
      </p:pic>
      <p:pic>
        <p:nvPicPr>
          <p:cNvPr id="5" name="Recorded Sound">
            <a:hlinkClick r:id="" action="ppaction://media"/>
          </p:cNvPr>
          <p:cNvPicPr>
            <a:picLocks noRot="1" noChangeAspect="1"/>
          </p:cNvPicPr>
          <p:nvPr>
            <a:wavAudioFile r:embed="rId1" name="Recorded Sound"/>
          </p:nvPr>
        </p:nvPicPr>
        <p:blipFill>
          <a:blip r:embed="rId7" cstate="print"/>
          <a:stretch>
            <a:fillRect/>
          </a:stretch>
        </p:blipFill>
        <p:spPr>
          <a:xfrm>
            <a:off x="8899525"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7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843" name="Picture 3"/>
          <p:cNvPicPr>
            <a:picLocks noChangeAspect="1" noChangeArrowheads="1"/>
          </p:cNvPicPr>
          <p:nvPr/>
        </p:nvPicPr>
        <p:blipFill>
          <a:blip r:embed="rId4" cstate="print"/>
          <a:srcRect/>
          <a:stretch>
            <a:fillRect/>
          </a:stretch>
        </p:blipFill>
        <p:spPr bwMode="auto">
          <a:xfrm>
            <a:off x="1752600" y="41275"/>
            <a:ext cx="6096000" cy="5211763"/>
          </a:xfrm>
          <a:prstGeom prst="rect">
            <a:avLst/>
          </a:prstGeom>
          <a:noFill/>
          <a:ln w="9525">
            <a:noFill/>
            <a:miter lim="800000"/>
            <a:headEnd/>
            <a:tailEnd/>
          </a:ln>
          <a:effectLst/>
        </p:spPr>
      </p:pic>
      <p:pic>
        <p:nvPicPr>
          <p:cNvPr id="35846" name="Picture 6" descr="Untitled-1"/>
          <p:cNvPicPr>
            <a:picLocks noChangeAspect="1" noChangeArrowheads="1"/>
          </p:cNvPicPr>
          <p:nvPr/>
        </p:nvPicPr>
        <p:blipFill>
          <a:blip r:embed="rId5" cstate="print"/>
          <a:srcRect/>
          <a:stretch>
            <a:fillRect/>
          </a:stretch>
        </p:blipFill>
        <p:spPr bwMode="auto">
          <a:xfrm>
            <a:off x="3048000" y="5334000"/>
            <a:ext cx="2924175" cy="476250"/>
          </a:xfrm>
          <a:prstGeom prst="rect">
            <a:avLst/>
          </a:prstGeom>
          <a:noFill/>
        </p:spPr>
      </p:pic>
      <p:pic>
        <p:nvPicPr>
          <p:cNvPr id="35847" name="Picture 7" descr="Untitled-1"/>
          <p:cNvPicPr>
            <a:picLocks noChangeAspect="1" noChangeArrowheads="1"/>
          </p:cNvPicPr>
          <p:nvPr/>
        </p:nvPicPr>
        <p:blipFill>
          <a:blip r:embed="rId6" cstate="print"/>
          <a:srcRect/>
          <a:stretch>
            <a:fillRect/>
          </a:stretch>
        </p:blipFill>
        <p:spPr bwMode="auto">
          <a:xfrm>
            <a:off x="1066800" y="5943600"/>
            <a:ext cx="7467600" cy="565150"/>
          </a:xfrm>
          <a:prstGeom prst="rect">
            <a:avLst/>
          </a:prstGeom>
          <a:noFill/>
        </p:spPr>
      </p:pic>
      <p:pic>
        <p:nvPicPr>
          <p:cNvPr id="5" name="Recorded Sound">
            <a:hlinkClick r:id="" action="ppaction://media"/>
          </p:cNvPr>
          <p:cNvPicPr>
            <a:picLocks noRot="1" noChangeAspect="1"/>
          </p:cNvPicPr>
          <p:nvPr>
            <a:wavAudioFile r:embed="rId1" name="Recorded Sound"/>
          </p:nvPr>
        </p:nvPicPr>
        <p:blipFill>
          <a:blip r:embed="rId7" cstate="print"/>
          <a:stretch>
            <a:fillRect/>
          </a:stretch>
        </p:blipFill>
        <p:spPr>
          <a:xfrm>
            <a:off x="8899525" y="6453336"/>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4" cstate="print"/>
          <a:srcRect l="11874" r="12500"/>
          <a:stretch>
            <a:fillRect/>
          </a:stretch>
        </p:blipFill>
        <p:spPr bwMode="auto">
          <a:xfrm>
            <a:off x="-76200" y="0"/>
            <a:ext cx="9220200" cy="6858000"/>
          </a:xfrm>
          <a:prstGeom prst="rect">
            <a:avLst/>
          </a:prstGeom>
          <a:noFill/>
          <a:ln w="9525">
            <a:noFill/>
            <a:miter lim="800000"/>
            <a:headEnd/>
            <a:tailEnd/>
          </a:ln>
        </p:spPr>
      </p:pic>
      <p:pic>
        <p:nvPicPr>
          <p:cNvPr id="3" name="Recorded Sound">
            <a:hlinkClick r:id="" action="ppaction://media"/>
          </p:cNvPr>
          <p:cNvPicPr>
            <a:picLocks noRot="1" noChangeAspect="1"/>
          </p:cNvPicPr>
          <p:nvPr>
            <a:wavAudioFile r:embed="rId1" name="Recorded Sound"/>
          </p:nvPr>
        </p:nvPicPr>
        <p:blipFill>
          <a:blip r:embed="rId5" cstate="print"/>
          <a:stretch>
            <a:fillRect/>
          </a:stretch>
        </p:blipFill>
        <p:spPr>
          <a:xfrm>
            <a:off x="8899525" y="6453336"/>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338" name="Picture 2" descr="rhsus"/>
          <p:cNvPicPr>
            <a:picLocks noChangeAspect="1" noChangeArrowheads="1"/>
          </p:cNvPicPr>
          <p:nvPr/>
        </p:nvPicPr>
        <p:blipFill>
          <a:blip r:embed="rId4" cstate="print"/>
          <a:srcRect/>
          <a:stretch>
            <a:fillRect/>
          </a:stretch>
        </p:blipFill>
        <p:spPr bwMode="auto">
          <a:xfrm>
            <a:off x="6948264" y="0"/>
            <a:ext cx="2116344" cy="2708920"/>
          </a:xfrm>
          <a:prstGeom prst="rect">
            <a:avLst/>
          </a:prstGeom>
          <a:noFill/>
        </p:spPr>
      </p:pic>
      <p:pic>
        <p:nvPicPr>
          <p:cNvPr id="14339" name="Picture 3" descr="chimpanzee"/>
          <p:cNvPicPr>
            <a:picLocks noChangeAspect="1" noChangeArrowheads="1"/>
          </p:cNvPicPr>
          <p:nvPr/>
        </p:nvPicPr>
        <p:blipFill>
          <a:blip r:embed="rId5" cstate="print"/>
          <a:srcRect/>
          <a:stretch>
            <a:fillRect/>
          </a:stretch>
        </p:blipFill>
        <p:spPr bwMode="auto">
          <a:xfrm>
            <a:off x="1" y="0"/>
            <a:ext cx="2051720" cy="2844672"/>
          </a:xfrm>
          <a:prstGeom prst="rect">
            <a:avLst/>
          </a:prstGeom>
          <a:noFill/>
        </p:spPr>
      </p:pic>
      <p:pic>
        <p:nvPicPr>
          <p:cNvPr id="14340" name="Picture 4" descr="060219_CinGorilla_vmed"/>
          <p:cNvPicPr>
            <a:picLocks noChangeAspect="1" noChangeArrowheads="1"/>
          </p:cNvPicPr>
          <p:nvPr/>
        </p:nvPicPr>
        <p:blipFill>
          <a:blip r:embed="rId6" cstate="print"/>
          <a:srcRect/>
          <a:stretch>
            <a:fillRect/>
          </a:stretch>
        </p:blipFill>
        <p:spPr bwMode="auto">
          <a:xfrm>
            <a:off x="2051720" y="0"/>
            <a:ext cx="2168814" cy="2852936"/>
          </a:xfrm>
          <a:prstGeom prst="rect">
            <a:avLst/>
          </a:prstGeom>
          <a:noFill/>
        </p:spPr>
      </p:pic>
      <p:pic>
        <p:nvPicPr>
          <p:cNvPr id="14341" name="Picture 5" descr="GIBBON-md34P52083"/>
          <p:cNvPicPr>
            <a:picLocks noChangeAspect="1" noChangeArrowheads="1"/>
          </p:cNvPicPr>
          <p:nvPr/>
        </p:nvPicPr>
        <p:blipFill>
          <a:blip r:embed="rId7" cstate="print"/>
          <a:srcRect/>
          <a:stretch>
            <a:fillRect/>
          </a:stretch>
        </p:blipFill>
        <p:spPr bwMode="auto">
          <a:xfrm>
            <a:off x="4211960" y="0"/>
            <a:ext cx="2664296" cy="2800428"/>
          </a:xfrm>
          <a:prstGeom prst="rect">
            <a:avLst/>
          </a:prstGeom>
          <a:noFill/>
        </p:spPr>
      </p:pic>
      <p:sp>
        <p:nvSpPr>
          <p:cNvPr id="14342" name="Text Box 6"/>
          <p:cNvSpPr txBox="1">
            <a:spLocks noChangeArrowheads="1"/>
          </p:cNvSpPr>
          <p:nvPr/>
        </p:nvSpPr>
        <p:spPr bwMode="auto">
          <a:xfrm>
            <a:off x="827584" y="2420888"/>
            <a:ext cx="1219200" cy="400110"/>
          </a:xfrm>
          <a:prstGeom prst="rect">
            <a:avLst/>
          </a:prstGeom>
          <a:solidFill>
            <a:schemeClr val="bg1"/>
          </a:solidFill>
          <a:ln w="9525">
            <a:noFill/>
            <a:miter lim="800000"/>
            <a:headEnd/>
            <a:tailEnd/>
          </a:ln>
          <a:effectLst/>
        </p:spPr>
        <p:txBody>
          <a:bodyPr>
            <a:spAutoFit/>
          </a:bodyPr>
          <a:lstStyle/>
          <a:p>
            <a:pPr algn="ctr">
              <a:spcBef>
                <a:spcPct val="50000"/>
              </a:spcBef>
            </a:pPr>
            <a:r>
              <a:rPr lang="en-US" sz="2000" b="1" dirty="0"/>
              <a:t>0/146</a:t>
            </a:r>
          </a:p>
        </p:txBody>
      </p:sp>
      <p:sp>
        <p:nvSpPr>
          <p:cNvPr id="14343" name="Text Box 7"/>
          <p:cNvSpPr txBox="1">
            <a:spLocks noChangeArrowheads="1"/>
          </p:cNvSpPr>
          <p:nvPr/>
        </p:nvSpPr>
        <p:spPr bwMode="auto">
          <a:xfrm>
            <a:off x="2843808" y="2348880"/>
            <a:ext cx="1295400" cy="400110"/>
          </a:xfrm>
          <a:prstGeom prst="rect">
            <a:avLst/>
          </a:prstGeom>
          <a:solidFill>
            <a:schemeClr val="bg1"/>
          </a:solidFill>
          <a:ln w="9525">
            <a:noFill/>
            <a:miter lim="800000"/>
            <a:headEnd/>
            <a:tailEnd/>
          </a:ln>
          <a:effectLst/>
        </p:spPr>
        <p:txBody>
          <a:bodyPr>
            <a:spAutoFit/>
          </a:bodyPr>
          <a:lstStyle/>
          <a:p>
            <a:pPr algn="ctr">
              <a:spcBef>
                <a:spcPct val="50000"/>
              </a:spcBef>
            </a:pPr>
            <a:r>
              <a:rPr lang="en-US" sz="2000" b="1" dirty="0"/>
              <a:t>1/146</a:t>
            </a:r>
          </a:p>
        </p:txBody>
      </p:sp>
      <p:sp>
        <p:nvSpPr>
          <p:cNvPr id="14344" name="Text Box 8"/>
          <p:cNvSpPr txBox="1">
            <a:spLocks noChangeArrowheads="1"/>
          </p:cNvSpPr>
          <p:nvPr/>
        </p:nvSpPr>
        <p:spPr bwMode="auto">
          <a:xfrm>
            <a:off x="5580112" y="2348880"/>
            <a:ext cx="1295400" cy="400110"/>
          </a:xfrm>
          <a:prstGeom prst="rect">
            <a:avLst/>
          </a:prstGeom>
          <a:solidFill>
            <a:schemeClr val="bg1"/>
          </a:solidFill>
          <a:ln w="9525">
            <a:noFill/>
            <a:miter lim="800000"/>
            <a:headEnd/>
            <a:tailEnd/>
          </a:ln>
          <a:effectLst/>
        </p:spPr>
        <p:txBody>
          <a:bodyPr>
            <a:spAutoFit/>
          </a:bodyPr>
          <a:lstStyle/>
          <a:p>
            <a:pPr algn="ctr">
              <a:spcBef>
                <a:spcPct val="50000"/>
              </a:spcBef>
            </a:pPr>
            <a:r>
              <a:rPr lang="en-US" sz="2000" b="1" dirty="0"/>
              <a:t>2/146</a:t>
            </a:r>
          </a:p>
        </p:txBody>
      </p:sp>
      <p:sp>
        <p:nvSpPr>
          <p:cNvPr id="14345" name="Text Box 9"/>
          <p:cNvSpPr txBox="1">
            <a:spLocks noChangeArrowheads="1"/>
          </p:cNvSpPr>
          <p:nvPr/>
        </p:nvSpPr>
        <p:spPr bwMode="auto">
          <a:xfrm>
            <a:off x="7668344" y="2276872"/>
            <a:ext cx="1295400" cy="400110"/>
          </a:xfrm>
          <a:prstGeom prst="rect">
            <a:avLst/>
          </a:prstGeom>
          <a:solidFill>
            <a:schemeClr val="bg1"/>
          </a:solidFill>
          <a:ln w="9525">
            <a:noFill/>
            <a:miter lim="800000"/>
            <a:headEnd/>
            <a:tailEnd/>
          </a:ln>
          <a:effectLst/>
        </p:spPr>
        <p:txBody>
          <a:bodyPr>
            <a:spAutoFit/>
          </a:bodyPr>
          <a:lstStyle/>
          <a:p>
            <a:pPr algn="ctr">
              <a:spcBef>
                <a:spcPct val="50000"/>
              </a:spcBef>
            </a:pPr>
            <a:r>
              <a:rPr lang="en-US" sz="2000" b="1" dirty="0"/>
              <a:t>8/146</a:t>
            </a:r>
          </a:p>
        </p:txBody>
      </p:sp>
      <p:pic>
        <p:nvPicPr>
          <p:cNvPr id="14347" name="Picture 11" descr="Untitled-1"/>
          <p:cNvPicPr>
            <a:picLocks noChangeAspect="1" noChangeArrowheads="1"/>
          </p:cNvPicPr>
          <p:nvPr/>
        </p:nvPicPr>
        <p:blipFill>
          <a:blip r:embed="rId8" cstate="print"/>
          <a:srcRect/>
          <a:stretch>
            <a:fillRect/>
          </a:stretch>
        </p:blipFill>
        <p:spPr bwMode="auto">
          <a:xfrm>
            <a:off x="2339752" y="6237312"/>
            <a:ext cx="5181600" cy="476250"/>
          </a:xfrm>
          <a:prstGeom prst="rect">
            <a:avLst/>
          </a:prstGeom>
          <a:noFill/>
        </p:spPr>
      </p:pic>
      <p:pic>
        <p:nvPicPr>
          <p:cNvPr id="11" name="Picture 3" descr="dog"/>
          <p:cNvPicPr>
            <a:picLocks noChangeAspect="1" noChangeArrowheads="1"/>
          </p:cNvPicPr>
          <p:nvPr/>
        </p:nvPicPr>
        <p:blipFill>
          <a:blip r:embed="rId9" cstate="print"/>
          <a:srcRect l="8051" t="3875" r="13585"/>
          <a:stretch>
            <a:fillRect/>
          </a:stretch>
        </p:blipFill>
        <p:spPr bwMode="auto">
          <a:xfrm>
            <a:off x="1" y="3429000"/>
            <a:ext cx="1938844" cy="2088232"/>
          </a:xfrm>
          <a:prstGeom prst="rect">
            <a:avLst/>
          </a:prstGeom>
          <a:noFill/>
        </p:spPr>
      </p:pic>
      <p:pic>
        <p:nvPicPr>
          <p:cNvPr id="12" name="Picture 4" descr="house_mouse_uc"/>
          <p:cNvPicPr>
            <a:picLocks noChangeAspect="1" noChangeArrowheads="1"/>
          </p:cNvPicPr>
          <p:nvPr/>
        </p:nvPicPr>
        <p:blipFill>
          <a:blip r:embed="rId10" cstate="print"/>
          <a:srcRect/>
          <a:stretch>
            <a:fillRect/>
          </a:stretch>
        </p:blipFill>
        <p:spPr bwMode="auto">
          <a:xfrm>
            <a:off x="1979712" y="3429000"/>
            <a:ext cx="1758968" cy="2088232"/>
          </a:xfrm>
          <a:prstGeom prst="rect">
            <a:avLst/>
          </a:prstGeom>
          <a:noFill/>
        </p:spPr>
      </p:pic>
      <p:pic>
        <p:nvPicPr>
          <p:cNvPr id="13" name="Picture 5" descr="de_blue_hen_chicken"/>
          <p:cNvPicPr>
            <a:picLocks noChangeAspect="1" noChangeArrowheads="1"/>
          </p:cNvPicPr>
          <p:nvPr/>
        </p:nvPicPr>
        <p:blipFill>
          <a:blip r:embed="rId11" cstate="print"/>
          <a:srcRect/>
          <a:stretch>
            <a:fillRect/>
          </a:stretch>
        </p:blipFill>
        <p:spPr bwMode="auto">
          <a:xfrm>
            <a:off x="3779913" y="3429000"/>
            <a:ext cx="1656184" cy="2092022"/>
          </a:xfrm>
          <a:prstGeom prst="rect">
            <a:avLst/>
          </a:prstGeom>
          <a:noFill/>
        </p:spPr>
      </p:pic>
      <p:pic>
        <p:nvPicPr>
          <p:cNvPr id="14" name="Picture 6" descr="070928-frog-picture_big"/>
          <p:cNvPicPr>
            <a:picLocks noChangeAspect="1" noChangeArrowheads="1"/>
          </p:cNvPicPr>
          <p:nvPr/>
        </p:nvPicPr>
        <p:blipFill>
          <a:blip r:embed="rId12" cstate="print"/>
          <a:srcRect l="10232" r="7909" b="7524"/>
          <a:stretch>
            <a:fillRect/>
          </a:stretch>
        </p:blipFill>
        <p:spPr bwMode="auto">
          <a:xfrm>
            <a:off x="5436096" y="3429000"/>
            <a:ext cx="1892782" cy="2016224"/>
          </a:xfrm>
          <a:prstGeom prst="rect">
            <a:avLst/>
          </a:prstGeom>
          <a:noFill/>
        </p:spPr>
      </p:pic>
      <p:pic>
        <p:nvPicPr>
          <p:cNvPr id="15" name="Picture 7" descr="Lamprey"/>
          <p:cNvPicPr>
            <a:picLocks noChangeAspect="1" noChangeArrowheads="1"/>
          </p:cNvPicPr>
          <p:nvPr/>
        </p:nvPicPr>
        <p:blipFill>
          <a:blip r:embed="rId13" cstate="print"/>
          <a:srcRect/>
          <a:stretch>
            <a:fillRect/>
          </a:stretch>
        </p:blipFill>
        <p:spPr bwMode="auto">
          <a:xfrm>
            <a:off x="7347812" y="3356992"/>
            <a:ext cx="1796188" cy="2088232"/>
          </a:xfrm>
          <a:prstGeom prst="rect">
            <a:avLst/>
          </a:prstGeom>
          <a:noFill/>
        </p:spPr>
      </p:pic>
      <p:sp>
        <p:nvSpPr>
          <p:cNvPr id="16" name="Text Box 6"/>
          <p:cNvSpPr txBox="1">
            <a:spLocks noChangeArrowheads="1"/>
          </p:cNvSpPr>
          <p:nvPr/>
        </p:nvSpPr>
        <p:spPr bwMode="auto">
          <a:xfrm>
            <a:off x="755576" y="5229200"/>
            <a:ext cx="1219200" cy="400110"/>
          </a:xfrm>
          <a:prstGeom prst="rect">
            <a:avLst/>
          </a:prstGeom>
          <a:solidFill>
            <a:schemeClr val="bg1"/>
          </a:solidFill>
          <a:ln w="9525">
            <a:noFill/>
            <a:miter lim="800000"/>
            <a:headEnd/>
            <a:tailEnd/>
          </a:ln>
          <a:effectLst/>
        </p:spPr>
        <p:txBody>
          <a:bodyPr>
            <a:spAutoFit/>
          </a:bodyPr>
          <a:lstStyle/>
          <a:p>
            <a:pPr algn="ctr">
              <a:spcBef>
                <a:spcPct val="50000"/>
              </a:spcBef>
            </a:pPr>
            <a:r>
              <a:rPr lang="en-US" sz="2000" b="1" dirty="0" smtClean="0"/>
              <a:t>15/146</a:t>
            </a:r>
            <a:endParaRPr lang="en-US" sz="2000" b="1" dirty="0"/>
          </a:p>
        </p:txBody>
      </p:sp>
      <p:sp>
        <p:nvSpPr>
          <p:cNvPr id="17" name="Text Box 6"/>
          <p:cNvSpPr txBox="1">
            <a:spLocks noChangeArrowheads="1"/>
          </p:cNvSpPr>
          <p:nvPr/>
        </p:nvSpPr>
        <p:spPr bwMode="auto">
          <a:xfrm>
            <a:off x="2555776" y="5157192"/>
            <a:ext cx="1219200" cy="400110"/>
          </a:xfrm>
          <a:prstGeom prst="rect">
            <a:avLst/>
          </a:prstGeom>
          <a:solidFill>
            <a:schemeClr val="bg1"/>
          </a:solidFill>
          <a:ln w="9525">
            <a:noFill/>
            <a:miter lim="800000"/>
            <a:headEnd/>
            <a:tailEnd/>
          </a:ln>
          <a:effectLst/>
        </p:spPr>
        <p:txBody>
          <a:bodyPr>
            <a:spAutoFit/>
          </a:bodyPr>
          <a:lstStyle/>
          <a:p>
            <a:pPr algn="ctr">
              <a:spcBef>
                <a:spcPct val="50000"/>
              </a:spcBef>
            </a:pPr>
            <a:r>
              <a:rPr lang="en-US" sz="2000" b="1" dirty="0" smtClean="0"/>
              <a:t>27/146</a:t>
            </a:r>
            <a:endParaRPr lang="en-US" sz="2000" b="1" dirty="0"/>
          </a:p>
        </p:txBody>
      </p:sp>
      <p:sp>
        <p:nvSpPr>
          <p:cNvPr id="18" name="Text Box 6"/>
          <p:cNvSpPr txBox="1">
            <a:spLocks noChangeArrowheads="1"/>
          </p:cNvSpPr>
          <p:nvPr/>
        </p:nvSpPr>
        <p:spPr bwMode="auto">
          <a:xfrm>
            <a:off x="4211960" y="5085184"/>
            <a:ext cx="1219200" cy="400110"/>
          </a:xfrm>
          <a:prstGeom prst="rect">
            <a:avLst/>
          </a:prstGeom>
          <a:solidFill>
            <a:schemeClr val="bg1"/>
          </a:solidFill>
          <a:ln w="9525">
            <a:noFill/>
            <a:miter lim="800000"/>
            <a:headEnd/>
            <a:tailEnd/>
          </a:ln>
          <a:effectLst/>
        </p:spPr>
        <p:txBody>
          <a:bodyPr>
            <a:spAutoFit/>
          </a:bodyPr>
          <a:lstStyle/>
          <a:p>
            <a:pPr algn="ctr">
              <a:spcBef>
                <a:spcPct val="50000"/>
              </a:spcBef>
            </a:pPr>
            <a:r>
              <a:rPr lang="en-US" sz="2000" b="1" dirty="0" smtClean="0"/>
              <a:t>45/146</a:t>
            </a:r>
            <a:endParaRPr lang="en-US" sz="2000" b="1" dirty="0"/>
          </a:p>
        </p:txBody>
      </p:sp>
      <p:sp>
        <p:nvSpPr>
          <p:cNvPr id="19" name="Text Box 6"/>
          <p:cNvSpPr txBox="1">
            <a:spLocks noChangeArrowheads="1"/>
          </p:cNvSpPr>
          <p:nvPr/>
        </p:nvSpPr>
        <p:spPr bwMode="auto">
          <a:xfrm>
            <a:off x="6156176" y="5085184"/>
            <a:ext cx="1219200" cy="400110"/>
          </a:xfrm>
          <a:prstGeom prst="rect">
            <a:avLst/>
          </a:prstGeom>
          <a:solidFill>
            <a:schemeClr val="bg1"/>
          </a:solidFill>
          <a:ln w="9525">
            <a:noFill/>
            <a:miter lim="800000"/>
            <a:headEnd/>
            <a:tailEnd/>
          </a:ln>
          <a:effectLst/>
        </p:spPr>
        <p:txBody>
          <a:bodyPr>
            <a:spAutoFit/>
          </a:bodyPr>
          <a:lstStyle/>
          <a:p>
            <a:pPr algn="ctr">
              <a:spcBef>
                <a:spcPct val="50000"/>
              </a:spcBef>
            </a:pPr>
            <a:r>
              <a:rPr lang="en-US" sz="2000" b="1" dirty="0" smtClean="0"/>
              <a:t>67/146</a:t>
            </a:r>
            <a:endParaRPr lang="en-US" sz="2000" b="1" dirty="0"/>
          </a:p>
        </p:txBody>
      </p:sp>
      <p:sp>
        <p:nvSpPr>
          <p:cNvPr id="20" name="Text Box 6"/>
          <p:cNvSpPr txBox="1">
            <a:spLocks noChangeArrowheads="1"/>
          </p:cNvSpPr>
          <p:nvPr/>
        </p:nvSpPr>
        <p:spPr bwMode="auto">
          <a:xfrm>
            <a:off x="7703840" y="5085184"/>
            <a:ext cx="1440160" cy="400110"/>
          </a:xfrm>
          <a:prstGeom prst="rect">
            <a:avLst/>
          </a:prstGeom>
          <a:solidFill>
            <a:schemeClr val="bg1"/>
          </a:solidFill>
          <a:ln w="9525">
            <a:noFill/>
            <a:miter lim="800000"/>
            <a:headEnd/>
            <a:tailEnd/>
          </a:ln>
          <a:effectLst/>
        </p:spPr>
        <p:txBody>
          <a:bodyPr wrap="square">
            <a:spAutoFit/>
          </a:bodyPr>
          <a:lstStyle/>
          <a:p>
            <a:pPr algn="ctr">
              <a:spcBef>
                <a:spcPct val="50000"/>
              </a:spcBef>
            </a:pPr>
            <a:r>
              <a:rPr lang="en-US" sz="2000" b="1" dirty="0" smtClean="0"/>
              <a:t>125/146</a:t>
            </a:r>
            <a:endParaRPr lang="en-US" sz="2000" b="1" dirty="0"/>
          </a:p>
        </p:txBody>
      </p:sp>
      <p:pic>
        <p:nvPicPr>
          <p:cNvPr id="21" name="Picture 7" descr="Untitled-1"/>
          <p:cNvPicPr>
            <a:picLocks noChangeAspect="1" noChangeArrowheads="1"/>
          </p:cNvPicPr>
          <p:nvPr/>
        </p:nvPicPr>
        <p:blipFill>
          <a:blip r:embed="rId14" cstate="print"/>
          <a:srcRect/>
          <a:stretch>
            <a:fillRect/>
          </a:stretch>
        </p:blipFill>
        <p:spPr bwMode="auto">
          <a:xfrm>
            <a:off x="1043608" y="5661248"/>
            <a:ext cx="7467600" cy="565150"/>
          </a:xfrm>
          <a:prstGeom prst="rect">
            <a:avLst/>
          </a:prstGeom>
          <a:noFill/>
        </p:spPr>
      </p:pic>
      <p:pic>
        <p:nvPicPr>
          <p:cNvPr id="22" name="Recorded Sound">
            <a:hlinkClick r:id="" action="ppaction://media"/>
          </p:cNvPr>
          <p:cNvPicPr>
            <a:picLocks noRot="1" noChangeAspect="1"/>
          </p:cNvPicPr>
          <p:nvPr>
            <a:wavAudioFile r:embed="rId1" name="Recorded Sound"/>
          </p:nvPr>
        </p:nvPicPr>
        <p:blipFill>
          <a:blip r:embed="rId15" cstate="print"/>
          <a:stretch>
            <a:fillRect/>
          </a:stretch>
        </p:blipFill>
        <p:spPr>
          <a:xfrm>
            <a:off x="8899525"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560"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2"/>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ext Box 2"/>
          <p:cNvSpPr txBox="1">
            <a:spLocks noChangeArrowheads="1"/>
          </p:cNvSpPr>
          <p:nvPr/>
        </p:nvSpPr>
        <p:spPr bwMode="auto">
          <a:xfrm>
            <a:off x="0" y="0"/>
            <a:ext cx="9144000" cy="1015663"/>
          </a:xfrm>
          <a:prstGeom prst="rect">
            <a:avLst/>
          </a:prstGeom>
          <a:solidFill>
            <a:schemeClr val="tx1"/>
          </a:solidFill>
          <a:ln w="9525">
            <a:noFill/>
            <a:miter lim="800000"/>
            <a:headEnd/>
            <a:tailEnd/>
          </a:ln>
          <a:effectLst/>
        </p:spPr>
        <p:txBody>
          <a:bodyPr wrap="square">
            <a:spAutoFit/>
          </a:bodyPr>
          <a:lstStyle/>
          <a:p>
            <a:pPr algn="ctr">
              <a:spcBef>
                <a:spcPts val="0"/>
              </a:spcBef>
            </a:pPr>
            <a:r>
              <a:rPr lang="en-US" sz="2800" b="1" dirty="0" err="1">
                <a:solidFill>
                  <a:schemeClr val="bg1"/>
                </a:solidFill>
              </a:rPr>
              <a:t>Cytochrome</a:t>
            </a:r>
            <a:r>
              <a:rPr lang="en-US" sz="2800" b="1" dirty="0">
                <a:solidFill>
                  <a:schemeClr val="bg1"/>
                </a:solidFill>
              </a:rPr>
              <a:t> C – </a:t>
            </a:r>
            <a:r>
              <a:rPr lang="en-US" sz="2800" b="1" dirty="0" smtClean="0">
                <a:solidFill>
                  <a:schemeClr val="bg1"/>
                </a:solidFill>
              </a:rPr>
              <a:t>Protein in all living organisms</a:t>
            </a:r>
          </a:p>
          <a:p>
            <a:pPr algn="ctr">
              <a:spcBef>
                <a:spcPts val="0"/>
              </a:spcBef>
            </a:pPr>
            <a:r>
              <a:rPr lang="en-US" sz="3200" b="1" dirty="0" smtClean="0">
                <a:solidFill>
                  <a:schemeClr val="bg1"/>
                </a:solidFill>
              </a:rPr>
              <a:t>Amino </a:t>
            </a:r>
            <a:r>
              <a:rPr lang="en-US" sz="3200" b="1" dirty="0">
                <a:solidFill>
                  <a:schemeClr val="bg1"/>
                </a:solidFill>
              </a:rPr>
              <a:t>acid sequence</a:t>
            </a:r>
          </a:p>
        </p:txBody>
      </p:sp>
      <p:pic>
        <p:nvPicPr>
          <p:cNvPr id="236547" name="Picture 3" descr="501px-human"/>
          <p:cNvPicPr>
            <a:picLocks noChangeAspect="1" noChangeArrowheads="1"/>
          </p:cNvPicPr>
          <p:nvPr/>
        </p:nvPicPr>
        <p:blipFill>
          <a:blip r:embed="rId4" cstate="print"/>
          <a:srcRect/>
          <a:stretch>
            <a:fillRect/>
          </a:stretch>
        </p:blipFill>
        <p:spPr bwMode="auto">
          <a:xfrm>
            <a:off x="0" y="990600"/>
            <a:ext cx="1379538" cy="3386138"/>
          </a:xfrm>
          <a:prstGeom prst="rect">
            <a:avLst/>
          </a:prstGeom>
          <a:noFill/>
        </p:spPr>
      </p:pic>
      <p:pic>
        <p:nvPicPr>
          <p:cNvPr id="236548" name="Picture 4" descr="50217793"/>
          <p:cNvPicPr>
            <a:picLocks noChangeAspect="1" noChangeArrowheads="1"/>
          </p:cNvPicPr>
          <p:nvPr/>
        </p:nvPicPr>
        <p:blipFill>
          <a:blip r:embed="rId5" cstate="print"/>
          <a:srcRect/>
          <a:stretch>
            <a:fillRect/>
          </a:stretch>
        </p:blipFill>
        <p:spPr bwMode="auto">
          <a:xfrm>
            <a:off x="7448550" y="4743450"/>
            <a:ext cx="1695450" cy="2114550"/>
          </a:xfrm>
          <a:prstGeom prst="rect">
            <a:avLst/>
          </a:prstGeom>
          <a:noFill/>
        </p:spPr>
      </p:pic>
      <p:sp>
        <p:nvSpPr>
          <p:cNvPr id="236549" name="Text Box 5"/>
          <p:cNvSpPr txBox="1">
            <a:spLocks noChangeArrowheads="1"/>
          </p:cNvSpPr>
          <p:nvPr/>
        </p:nvSpPr>
        <p:spPr bwMode="auto">
          <a:xfrm>
            <a:off x="1524000" y="1371600"/>
            <a:ext cx="6781800" cy="519113"/>
          </a:xfrm>
          <a:prstGeom prst="rect">
            <a:avLst/>
          </a:prstGeom>
          <a:noFill/>
          <a:ln w="9525">
            <a:noFill/>
            <a:miter lim="800000"/>
            <a:headEnd/>
            <a:tailEnd/>
          </a:ln>
          <a:effectLst/>
        </p:spPr>
        <p:txBody>
          <a:bodyPr>
            <a:spAutoFit/>
          </a:bodyPr>
          <a:lstStyle/>
          <a:p>
            <a:pPr algn="ctr">
              <a:spcBef>
                <a:spcPct val="50000"/>
              </a:spcBef>
            </a:pPr>
            <a:r>
              <a:rPr lang="en-US" sz="2800" b="1">
                <a:solidFill>
                  <a:srgbClr val="0000CC"/>
                </a:solidFill>
              </a:rPr>
              <a:t>mgdvekgkki fimkcsqcht vekggkhktg </a:t>
            </a:r>
          </a:p>
        </p:txBody>
      </p:sp>
      <p:sp>
        <p:nvSpPr>
          <p:cNvPr id="236550" name="Text Box 6"/>
          <p:cNvSpPr txBox="1">
            <a:spLocks noChangeArrowheads="1"/>
          </p:cNvSpPr>
          <p:nvPr/>
        </p:nvSpPr>
        <p:spPr bwMode="auto">
          <a:xfrm>
            <a:off x="1447800" y="4038600"/>
            <a:ext cx="6781800" cy="519113"/>
          </a:xfrm>
          <a:prstGeom prst="rect">
            <a:avLst/>
          </a:prstGeom>
          <a:noFill/>
          <a:ln w="9525">
            <a:noFill/>
            <a:miter lim="800000"/>
            <a:headEnd/>
            <a:tailEnd/>
          </a:ln>
          <a:effectLst/>
        </p:spPr>
        <p:txBody>
          <a:bodyPr>
            <a:spAutoFit/>
          </a:bodyPr>
          <a:lstStyle/>
          <a:p>
            <a:pPr algn="ctr">
              <a:spcBef>
                <a:spcPct val="50000"/>
              </a:spcBef>
            </a:pPr>
            <a:r>
              <a:rPr lang="en-US" sz="2800" b="1">
                <a:solidFill>
                  <a:srgbClr val="006600"/>
                </a:solidFill>
              </a:rPr>
              <a:t>mgdvekgkki fimkcsqcht vekggkhktg </a:t>
            </a:r>
          </a:p>
        </p:txBody>
      </p:sp>
      <p:sp>
        <p:nvSpPr>
          <p:cNvPr id="236551" name="Text Box 7"/>
          <p:cNvSpPr txBox="1">
            <a:spLocks noChangeArrowheads="1"/>
          </p:cNvSpPr>
          <p:nvPr/>
        </p:nvSpPr>
        <p:spPr bwMode="auto">
          <a:xfrm>
            <a:off x="1295400" y="2209800"/>
            <a:ext cx="6934200" cy="519113"/>
          </a:xfrm>
          <a:prstGeom prst="rect">
            <a:avLst/>
          </a:prstGeom>
          <a:noFill/>
          <a:ln w="9525">
            <a:noFill/>
            <a:miter lim="800000"/>
            <a:headEnd/>
            <a:tailEnd/>
          </a:ln>
          <a:effectLst/>
        </p:spPr>
        <p:txBody>
          <a:bodyPr>
            <a:spAutoFit/>
          </a:bodyPr>
          <a:lstStyle/>
          <a:p>
            <a:pPr algn="ctr">
              <a:spcBef>
                <a:spcPct val="50000"/>
              </a:spcBef>
            </a:pPr>
            <a:r>
              <a:rPr lang="en-US" sz="2800" b="1">
                <a:solidFill>
                  <a:srgbClr val="0000CC"/>
                </a:solidFill>
              </a:rPr>
              <a:t>pnlhglfgrk tgqapgysyt aanknkgiiw </a:t>
            </a:r>
          </a:p>
        </p:txBody>
      </p:sp>
      <p:sp>
        <p:nvSpPr>
          <p:cNvPr id="236552" name="Text Box 8"/>
          <p:cNvSpPr txBox="1">
            <a:spLocks noChangeArrowheads="1"/>
          </p:cNvSpPr>
          <p:nvPr/>
        </p:nvSpPr>
        <p:spPr bwMode="auto">
          <a:xfrm>
            <a:off x="1219200" y="4648200"/>
            <a:ext cx="6934200" cy="519113"/>
          </a:xfrm>
          <a:prstGeom prst="rect">
            <a:avLst/>
          </a:prstGeom>
          <a:noFill/>
          <a:ln w="9525">
            <a:noFill/>
            <a:miter lim="800000"/>
            <a:headEnd/>
            <a:tailEnd/>
          </a:ln>
          <a:effectLst/>
        </p:spPr>
        <p:txBody>
          <a:bodyPr>
            <a:spAutoFit/>
          </a:bodyPr>
          <a:lstStyle/>
          <a:p>
            <a:pPr algn="ctr">
              <a:spcBef>
                <a:spcPct val="50000"/>
              </a:spcBef>
            </a:pPr>
            <a:r>
              <a:rPr lang="en-US" sz="2800" b="1">
                <a:solidFill>
                  <a:srgbClr val="006600"/>
                </a:solidFill>
              </a:rPr>
              <a:t>pnlhglfgrk tgqapgysyt aanknkgiiw </a:t>
            </a:r>
          </a:p>
        </p:txBody>
      </p:sp>
      <p:sp>
        <p:nvSpPr>
          <p:cNvPr id="236553" name="Text Box 9"/>
          <p:cNvSpPr txBox="1">
            <a:spLocks noChangeArrowheads="1"/>
          </p:cNvSpPr>
          <p:nvPr/>
        </p:nvSpPr>
        <p:spPr bwMode="auto">
          <a:xfrm>
            <a:off x="1524000" y="3048000"/>
            <a:ext cx="6324600" cy="641350"/>
          </a:xfrm>
          <a:prstGeom prst="rect">
            <a:avLst/>
          </a:prstGeom>
          <a:solidFill>
            <a:srgbClr val="FFFF00"/>
          </a:solidFill>
          <a:ln w="9525">
            <a:noFill/>
            <a:miter lim="800000"/>
            <a:headEnd/>
            <a:tailEnd/>
          </a:ln>
          <a:effectLst/>
        </p:spPr>
        <p:txBody>
          <a:bodyPr>
            <a:spAutoFit/>
          </a:bodyPr>
          <a:lstStyle/>
          <a:p>
            <a:pPr algn="ctr">
              <a:spcBef>
                <a:spcPct val="50000"/>
              </a:spcBef>
            </a:pPr>
            <a:r>
              <a:rPr lang="en-US" sz="3600" b="1" dirty="0"/>
              <a:t>No difference</a:t>
            </a:r>
          </a:p>
        </p:txBody>
      </p:sp>
      <p:pic>
        <p:nvPicPr>
          <p:cNvPr id="10" name="Recorded Sound">
            <a:hlinkClick r:id="" action="ppaction://media"/>
          </p:cNvPr>
          <p:cNvPicPr>
            <a:picLocks noRot="1" noChangeAspect="1"/>
          </p:cNvPicPr>
          <p:nvPr>
            <a:wavAudioFile r:embed="rId1" name="Recorded Sound"/>
          </p:nvPr>
        </p:nvPicPr>
        <p:blipFill>
          <a:blip r:embed="rId6" cstate="print"/>
          <a:stretch>
            <a:fillRect/>
          </a:stretch>
        </p:blipFill>
        <p:spPr>
          <a:xfrm>
            <a:off x="8899525"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1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3" name="Picture 5" descr="Meera-Jasmine-041708"/>
          <p:cNvPicPr>
            <a:picLocks noChangeAspect="1" noChangeArrowheads="1"/>
          </p:cNvPicPr>
          <p:nvPr/>
        </p:nvPicPr>
        <p:blipFill>
          <a:blip r:embed="rId4" cstate="print"/>
          <a:srcRect/>
          <a:stretch>
            <a:fillRect/>
          </a:stretch>
        </p:blipFill>
        <p:spPr bwMode="auto">
          <a:xfrm>
            <a:off x="3276600" y="1219200"/>
            <a:ext cx="2474913" cy="3505200"/>
          </a:xfrm>
          <a:prstGeom prst="rect">
            <a:avLst/>
          </a:prstGeom>
          <a:noFill/>
        </p:spPr>
      </p:pic>
      <p:pic>
        <p:nvPicPr>
          <p:cNvPr id="237574" name="Picture 6" descr="dolphin"/>
          <p:cNvPicPr>
            <a:picLocks noChangeAspect="1" noChangeArrowheads="1"/>
          </p:cNvPicPr>
          <p:nvPr/>
        </p:nvPicPr>
        <p:blipFill>
          <a:blip r:embed="rId5" cstate="print"/>
          <a:srcRect/>
          <a:stretch>
            <a:fillRect/>
          </a:stretch>
        </p:blipFill>
        <p:spPr bwMode="auto">
          <a:xfrm>
            <a:off x="6477000" y="685800"/>
            <a:ext cx="2667000" cy="2133600"/>
          </a:xfrm>
          <a:prstGeom prst="rect">
            <a:avLst/>
          </a:prstGeom>
          <a:noFill/>
        </p:spPr>
      </p:pic>
      <p:pic>
        <p:nvPicPr>
          <p:cNvPr id="237575" name="Picture 7" descr="shark"/>
          <p:cNvPicPr>
            <a:picLocks noChangeAspect="1" noChangeArrowheads="1"/>
          </p:cNvPicPr>
          <p:nvPr/>
        </p:nvPicPr>
        <p:blipFill>
          <a:blip r:embed="rId6" cstate="print"/>
          <a:srcRect/>
          <a:stretch>
            <a:fillRect/>
          </a:stretch>
        </p:blipFill>
        <p:spPr bwMode="auto">
          <a:xfrm>
            <a:off x="609600" y="4800600"/>
            <a:ext cx="2743200" cy="2057400"/>
          </a:xfrm>
          <a:prstGeom prst="rect">
            <a:avLst/>
          </a:prstGeom>
          <a:noFill/>
        </p:spPr>
      </p:pic>
      <p:pic>
        <p:nvPicPr>
          <p:cNvPr id="237576" name="Picture 8" descr="birds-flying_MG1135"/>
          <p:cNvPicPr>
            <a:picLocks noChangeAspect="1" noChangeArrowheads="1"/>
          </p:cNvPicPr>
          <p:nvPr/>
        </p:nvPicPr>
        <p:blipFill>
          <a:blip r:embed="rId7" cstate="print"/>
          <a:srcRect l="16667" t="7692" r="12820" b="15384"/>
          <a:stretch>
            <a:fillRect/>
          </a:stretch>
        </p:blipFill>
        <p:spPr bwMode="auto">
          <a:xfrm>
            <a:off x="6248400" y="4267200"/>
            <a:ext cx="2667000" cy="1939925"/>
          </a:xfrm>
          <a:prstGeom prst="rect">
            <a:avLst/>
          </a:prstGeom>
          <a:noFill/>
        </p:spPr>
      </p:pic>
      <p:pic>
        <p:nvPicPr>
          <p:cNvPr id="237577" name="Picture 9" descr="bat"/>
          <p:cNvPicPr>
            <a:picLocks noChangeAspect="1" noChangeArrowheads="1"/>
          </p:cNvPicPr>
          <p:nvPr/>
        </p:nvPicPr>
        <p:blipFill>
          <a:blip r:embed="rId8" cstate="print"/>
          <a:srcRect/>
          <a:stretch>
            <a:fillRect/>
          </a:stretch>
        </p:blipFill>
        <p:spPr bwMode="auto">
          <a:xfrm>
            <a:off x="228600" y="762000"/>
            <a:ext cx="2514600" cy="2489200"/>
          </a:xfrm>
          <a:prstGeom prst="rect">
            <a:avLst/>
          </a:prstGeom>
          <a:noFill/>
        </p:spPr>
      </p:pic>
      <p:pic>
        <p:nvPicPr>
          <p:cNvPr id="256001" name="Picture 1"/>
          <p:cNvPicPr>
            <a:picLocks noChangeAspect="1" noChangeArrowheads="1"/>
          </p:cNvPicPr>
          <p:nvPr/>
        </p:nvPicPr>
        <p:blipFill>
          <a:blip r:embed="rId9" cstate="print"/>
          <a:srcRect/>
          <a:stretch>
            <a:fillRect/>
          </a:stretch>
        </p:blipFill>
        <p:spPr bwMode="auto">
          <a:xfrm>
            <a:off x="457200" y="0"/>
            <a:ext cx="8172450" cy="676275"/>
          </a:xfrm>
          <a:prstGeom prst="rect">
            <a:avLst/>
          </a:prstGeom>
          <a:noFill/>
          <a:ln w="9525">
            <a:noFill/>
            <a:miter lim="800000"/>
            <a:headEnd/>
            <a:tailEnd/>
          </a:ln>
          <a:effectLst/>
        </p:spPr>
      </p:pic>
      <p:pic>
        <p:nvPicPr>
          <p:cNvPr id="8" name="Recorded Sound">
            <a:hlinkClick r:id="" action="ppaction://media"/>
          </p:cNvPr>
          <p:cNvPicPr>
            <a:picLocks noRot="1" noChangeAspect="1"/>
          </p:cNvPicPr>
          <p:nvPr>
            <a:wavAudioFile r:embed="rId1" name="Recorded Sound"/>
          </p:nvPr>
        </p:nvPicPr>
        <p:blipFill>
          <a:blip r:embed="rId10" cstate="print"/>
          <a:stretch>
            <a:fillRect/>
          </a:stretch>
        </p:blipFill>
        <p:spPr>
          <a:xfrm>
            <a:off x="8676456" y="6453336"/>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1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2" descr="Meera-Jasmine-041708"/>
          <p:cNvPicPr>
            <a:picLocks noChangeAspect="1" noChangeArrowheads="1"/>
          </p:cNvPicPr>
          <p:nvPr/>
        </p:nvPicPr>
        <p:blipFill>
          <a:blip r:embed="rId4" cstate="print"/>
          <a:srcRect/>
          <a:stretch>
            <a:fillRect/>
          </a:stretch>
        </p:blipFill>
        <p:spPr bwMode="auto">
          <a:xfrm>
            <a:off x="6669087" y="1828800"/>
            <a:ext cx="2474913" cy="3505200"/>
          </a:xfrm>
          <a:prstGeom prst="rect">
            <a:avLst/>
          </a:prstGeom>
          <a:noFill/>
        </p:spPr>
      </p:pic>
      <p:pic>
        <p:nvPicPr>
          <p:cNvPr id="238595" name="Picture 3" descr="dolphin"/>
          <p:cNvPicPr>
            <a:picLocks noChangeAspect="1" noChangeArrowheads="1"/>
          </p:cNvPicPr>
          <p:nvPr/>
        </p:nvPicPr>
        <p:blipFill>
          <a:blip r:embed="rId5" cstate="print"/>
          <a:srcRect/>
          <a:stretch>
            <a:fillRect/>
          </a:stretch>
        </p:blipFill>
        <p:spPr bwMode="auto">
          <a:xfrm>
            <a:off x="0" y="3124200"/>
            <a:ext cx="2667000" cy="2133600"/>
          </a:xfrm>
          <a:prstGeom prst="rect">
            <a:avLst/>
          </a:prstGeom>
          <a:noFill/>
        </p:spPr>
      </p:pic>
      <p:pic>
        <p:nvPicPr>
          <p:cNvPr id="238596" name="Picture 4" descr="shark"/>
          <p:cNvPicPr>
            <a:picLocks noChangeAspect="1" noChangeArrowheads="1"/>
          </p:cNvPicPr>
          <p:nvPr/>
        </p:nvPicPr>
        <p:blipFill>
          <a:blip r:embed="rId6" cstate="print"/>
          <a:srcRect/>
          <a:stretch>
            <a:fillRect/>
          </a:stretch>
        </p:blipFill>
        <p:spPr bwMode="auto">
          <a:xfrm>
            <a:off x="0" y="990600"/>
            <a:ext cx="2667000" cy="2000250"/>
          </a:xfrm>
          <a:prstGeom prst="rect">
            <a:avLst/>
          </a:prstGeom>
          <a:noFill/>
        </p:spPr>
      </p:pic>
      <p:pic>
        <p:nvPicPr>
          <p:cNvPr id="238597" name="Picture 5" descr="birds-flying_MG1135"/>
          <p:cNvPicPr>
            <a:picLocks noChangeAspect="1" noChangeArrowheads="1"/>
          </p:cNvPicPr>
          <p:nvPr/>
        </p:nvPicPr>
        <p:blipFill>
          <a:blip r:embed="rId7" cstate="print"/>
          <a:srcRect l="16667" t="7692" r="12820" b="15384"/>
          <a:stretch>
            <a:fillRect/>
          </a:stretch>
        </p:blipFill>
        <p:spPr bwMode="auto">
          <a:xfrm>
            <a:off x="3505200" y="3352800"/>
            <a:ext cx="2667000" cy="1939925"/>
          </a:xfrm>
          <a:prstGeom prst="rect">
            <a:avLst/>
          </a:prstGeom>
          <a:noFill/>
        </p:spPr>
      </p:pic>
      <p:pic>
        <p:nvPicPr>
          <p:cNvPr id="238598" name="Picture 6" descr="bat"/>
          <p:cNvPicPr>
            <a:picLocks noChangeAspect="1" noChangeArrowheads="1"/>
          </p:cNvPicPr>
          <p:nvPr/>
        </p:nvPicPr>
        <p:blipFill>
          <a:blip r:embed="rId8" cstate="print"/>
          <a:srcRect/>
          <a:stretch>
            <a:fillRect/>
          </a:stretch>
        </p:blipFill>
        <p:spPr bwMode="auto">
          <a:xfrm>
            <a:off x="3505200" y="838200"/>
            <a:ext cx="2514600" cy="2489200"/>
          </a:xfrm>
          <a:prstGeom prst="rect">
            <a:avLst/>
          </a:prstGeom>
          <a:noFill/>
        </p:spPr>
      </p:pic>
      <p:pic>
        <p:nvPicPr>
          <p:cNvPr id="8" name="Picture 1"/>
          <p:cNvPicPr>
            <a:picLocks noChangeAspect="1" noChangeArrowheads="1"/>
          </p:cNvPicPr>
          <p:nvPr/>
        </p:nvPicPr>
        <p:blipFill>
          <a:blip r:embed="rId9" cstate="print"/>
          <a:srcRect/>
          <a:stretch>
            <a:fillRect/>
          </a:stretch>
        </p:blipFill>
        <p:spPr bwMode="auto">
          <a:xfrm>
            <a:off x="457200" y="0"/>
            <a:ext cx="8172450" cy="676275"/>
          </a:xfrm>
          <a:prstGeom prst="rect">
            <a:avLst/>
          </a:prstGeom>
          <a:noFill/>
          <a:ln w="9525">
            <a:noFill/>
            <a:miter lim="800000"/>
            <a:headEnd/>
            <a:tailEnd/>
          </a:ln>
          <a:effectLst/>
        </p:spPr>
      </p:pic>
      <p:pic>
        <p:nvPicPr>
          <p:cNvPr id="253953" name="Picture 1"/>
          <p:cNvPicPr>
            <a:picLocks noChangeAspect="1" noChangeArrowheads="1"/>
          </p:cNvPicPr>
          <p:nvPr/>
        </p:nvPicPr>
        <p:blipFill>
          <a:blip r:embed="rId10" cstate="print"/>
          <a:srcRect/>
          <a:stretch>
            <a:fillRect/>
          </a:stretch>
        </p:blipFill>
        <p:spPr bwMode="auto">
          <a:xfrm>
            <a:off x="685800" y="5715000"/>
            <a:ext cx="7800975" cy="590550"/>
          </a:xfrm>
          <a:prstGeom prst="rect">
            <a:avLst/>
          </a:prstGeom>
          <a:noFill/>
          <a:ln w="9525">
            <a:noFill/>
            <a:miter lim="800000"/>
            <a:headEnd/>
            <a:tailEnd/>
          </a:ln>
          <a:effectLst/>
        </p:spPr>
      </p:pic>
      <p:pic>
        <p:nvPicPr>
          <p:cNvPr id="9" name="Recorded Sound">
            <a:hlinkClick r:id="" action="ppaction://media"/>
          </p:cNvPr>
          <p:cNvPicPr>
            <a:picLocks noRot="1" noChangeAspect="1"/>
          </p:cNvPicPr>
          <p:nvPr>
            <a:wavAudioFile r:embed="rId1" name="Recorded Sound"/>
          </p:nvPr>
        </p:nvPicPr>
        <p:blipFill>
          <a:blip r:embed="rId11" cstate="print"/>
          <a:stretch>
            <a:fillRect/>
          </a:stretch>
        </p:blipFill>
        <p:spPr>
          <a:xfrm>
            <a:off x="8899525" y="6453336"/>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4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2" descr="Meera-Jasmine-041708"/>
          <p:cNvPicPr>
            <a:picLocks noChangeAspect="1" noChangeArrowheads="1"/>
          </p:cNvPicPr>
          <p:nvPr/>
        </p:nvPicPr>
        <p:blipFill>
          <a:blip r:embed="rId4" cstate="print"/>
          <a:srcRect/>
          <a:stretch>
            <a:fillRect/>
          </a:stretch>
        </p:blipFill>
        <p:spPr bwMode="auto">
          <a:xfrm>
            <a:off x="4211960" y="2348880"/>
            <a:ext cx="2474913" cy="3505200"/>
          </a:xfrm>
          <a:prstGeom prst="rect">
            <a:avLst/>
          </a:prstGeom>
          <a:noFill/>
        </p:spPr>
      </p:pic>
      <p:pic>
        <p:nvPicPr>
          <p:cNvPr id="238595" name="Picture 3" descr="dolphin"/>
          <p:cNvPicPr>
            <a:picLocks noChangeAspect="1" noChangeArrowheads="1"/>
          </p:cNvPicPr>
          <p:nvPr/>
        </p:nvPicPr>
        <p:blipFill>
          <a:blip r:embed="rId5" cstate="print"/>
          <a:srcRect/>
          <a:stretch>
            <a:fillRect/>
          </a:stretch>
        </p:blipFill>
        <p:spPr bwMode="auto">
          <a:xfrm>
            <a:off x="6477000" y="188640"/>
            <a:ext cx="2667000" cy="2133600"/>
          </a:xfrm>
          <a:prstGeom prst="rect">
            <a:avLst/>
          </a:prstGeom>
          <a:noFill/>
        </p:spPr>
      </p:pic>
      <p:pic>
        <p:nvPicPr>
          <p:cNvPr id="238596" name="Picture 4" descr="shark"/>
          <p:cNvPicPr>
            <a:picLocks noChangeAspect="1" noChangeArrowheads="1"/>
          </p:cNvPicPr>
          <p:nvPr/>
        </p:nvPicPr>
        <p:blipFill>
          <a:blip r:embed="rId6" cstate="print"/>
          <a:srcRect/>
          <a:stretch>
            <a:fillRect/>
          </a:stretch>
        </p:blipFill>
        <p:spPr bwMode="auto">
          <a:xfrm>
            <a:off x="0" y="1124744"/>
            <a:ext cx="2667000" cy="2000250"/>
          </a:xfrm>
          <a:prstGeom prst="rect">
            <a:avLst/>
          </a:prstGeom>
          <a:noFill/>
        </p:spPr>
      </p:pic>
      <p:pic>
        <p:nvPicPr>
          <p:cNvPr id="238597" name="Picture 5" descr="birds-flying_MG1135"/>
          <p:cNvPicPr>
            <a:picLocks noChangeAspect="1" noChangeArrowheads="1"/>
          </p:cNvPicPr>
          <p:nvPr/>
        </p:nvPicPr>
        <p:blipFill>
          <a:blip r:embed="rId7" cstate="print"/>
          <a:srcRect l="16667" t="7692" r="12820" b="15384"/>
          <a:stretch>
            <a:fillRect/>
          </a:stretch>
        </p:blipFill>
        <p:spPr bwMode="auto">
          <a:xfrm>
            <a:off x="0" y="4221088"/>
            <a:ext cx="2667000" cy="1939925"/>
          </a:xfrm>
          <a:prstGeom prst="rect">
            <a:avLst/>
          </a:prstGeom>
          <a:noFill/>
        </p:spPr>
      </p:pic>
      <p:pic>
        <p:nvPicPr>
          <p:cNvPr id="238598" name="Picture 6" descr="bat"/>
          <p:cNvPicPr>
            <a:picLocks noChangeAspect="1" noChangeArrowheads="1"/>
          </p:cNvPicPr>
          <p:nvPr/>
        </p:nvPicPr>
        <p:blipFill>
          <a:blip r:embed="rId8" cstate="print"/>
          <a:srcRect/>
          <a:stretch>
            <a:fillRect/>
          </a:stretch>
        </p:blipFill>
        <p:spPr bwMode="auto">
          <a:xfrm>
            <a:off x="6629400" y="2996952"/>
            <a:ext cx="2514600" cy="2489200"/>
          </a:xfrm>
          <a:prstGeom prst="rect">
            <a:avLst/>
          </a:prstGeom>
          <a:noFill/>
        </p:spPr>
      </p:pic>
      <p:pic>
        <p:nvPicPr>
          <p:cNvPr id="253953" name="Picture 1"/>
          <p:cNvPicPr>
            <a:picLocks noChangeAspect="1" noChangeArrowheads="1"/>
          </p:cNvPicPr>
          <p:nvPr/>
        </p:nvPicPr>
        <p:blipFill>
          <a:blip r:embed="rId9" cstate="print"/>
          <a:srcRect r="82462" b="2453"/>
          <a:stretch>
            <a:fillRect/>
          </a:stretch>
        </p:blipFill>
        <p:spPr bwMode="auto">
          <a:xfrm>
            <a:off x="755576" y="3356992"/>
            <a:ext cx="1368152" cy="576064"/>
          </a:xfrm>
          <a:prstGeom prst="rect">
            <a:avLst/>
          </a:prstGeom>
          <a:noFill/>
          <a:ln w="9525">
            <a:noFill/>
            <a:miter lim="800000"/>
            <a:headEnd/>
            <a:tailEnd/>
          </a:ln>
          <a:effectLst/>
        </p:spPr>
      </p:pic>
      <p:pic>
        <p:nvPicPr>
          <p:cNvPr id="9" name="Picture 1"/>
          <p:cNvPicPr>
            <a:picLocks noChangeAspect="1" noChangeArrowheads="1"/>
          </p:cNvPicPr>
          <p:nvPr/>
        </p:nvPicPr>
        <p:blipFill>
          <a:blip r:embed="rId9" cstate="print"/>
          <a:srcRect l="44307" r="38155" b="2453"/>
          <a:stretch>
            <a:fillRect/>
          </a:stretch>
        </p:blipFill>
        <p:spPr bwMode="auto">
          <a:xfrm>
            <a:off x="755576" y="6281936"/>
            <a:ext cx="1368152" cy="576064"/>
          </a:xfrm>
          <a:prstGeom prst="rect">
            <a:avLst/>
          </a:prstGeom>
          <a:noFill/>
          <a:ln w="9525">
            <a:noFill/>
            <a:miter lim="800000"/>
            <a:headEnd/>
            <a:tailEnd/>
          </a:ln>
          <a:effectLst/>
        </p:spPr>
      </p:pic>
      <p:pic>
        <p:nvPicPr>
          <p:cNvPr id="10" name="Picture 1"/>
          <p:cNvPicPr>
            <a:picLocks noChangeAspect="1" noChangeArrowheads="1"/>
          </p:cNvPicPr>
          <p:nvPr/>
        </p:nvPicPr>
        <p:blipFill>
          <a:blip r:embed="rId9" cstate="print"/>
          <a:srcRect l="84922"/>
          <a:stretch>
            <a:fillRect/>
          </a:stretch>
        </p:blipFill>
        <p:spPr bwMode="auto">
          <a:xfrm>
            <a:off x="6300192" y="6021288"/>
            <a:ext cx="1176239" cy="590550"/>
          </a:xfrm>
          <a:prstGeom prst="rect">
            <a:avLst/>
          </a:prstGeom>
          <a:noFill/>
          <a:ln w="9525">
            <a:noFill/>
            <a:miter lim="800000"/>
            <a:headEnd/>
            <a:tailEnd/>
          </a:ln>
          <a:effectLst/>
        </p:spPr>
      </p:pic>
      <p:sp>
        <p:nvSpPr>
          <p:cNvPr id="11" name="Rectangle 10"/>
          <p:cNvSpPr/>
          <p:nvPr/>
        </p:nvSpPr>
        <p:spPr>
          <a:xfrm>
            <a:off x="0" y="0"/>
            <a:ext cx="6228184" cy="1077218"/>
          </a:xfrm>
          <a:prstGeom prst="rect">
            <a:avLst/>
          </a:prstGeom>
        </p:spPr>
        <p:txBody>
          <a:bodyPr wrap="square">
            <a:spAutoFit/>
          </a:bodyPr>
          <a:lstStyle/>
          <a:p>
            <a:r>
              <a:rPr lang="ml-IN" sz="3200" b="1" dirty="0" smtClean="0">
                <a:solidFill>
                  <a:srgbClr val="C00000"/>
                </a:solidFill>
                <a:latin typeface="Meera" pitchFamily="34" charset="0"/>
                <a:cs typeface="Meera" pitchFamily="34" charset="0"/>
              </a:rPr>
              <a:t>സൈറ്റോക്രോം സി യുടെ സാമ്യം അനുസരിച്ചുള്ള വർഗീകരണം</a:t>
            </a:r>
            <a:endParaRPr lang="en-IN" sz="3200" b="1" dirty="0">
              <a:solidFill>
                <a:srgbClr val="C00000"/>
              </a:solidFill>
              <a:latin typeface="Meera" pitchFamily="34" charset="0"/>
              <a:cs typeface="Meera" pitchFamily="34" charset="0"/>
            </a:endParaRPr>
          </a:p>
        </p:txBody>
      </p:sp>
      <p:pic>
        <p:nvPicPr>
          <p:cNvPr id="12" name="Recorded Sound">
            <a:hlinkClick r:id="" action="ppaction://media"/>
          </p:cNvPr>
          <p:cNvPicPr>
            <a:picLocks noRot="1" noChangeAspect="1"/>
          </p:cNvPicPr>
          <p:nvPr>
            <a:wavAudioFile r:embed="rId1" name="Recorded Sound"/>
          </p:nvPr>
        </p:nvPicPr>
        <p:blipFill>
          <a:blip r:embed="rId10" cstate="print"/>
          <a:stretch>
            <a:fillRect/>
          </a:stretch>
        </p:blipFill>
        <p:spPr>
          <a:xfrm>
            <a:off x="8899525" y="6453336"/>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1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2" descr="Image of St. Pope John Paul II"/>
          <p:cNvPicPr>
            <a:picLocks noChangeAspect="1" noChangeArrowheads="1"/>
          </p:cNvPicPr>
          <p:nvPr/>
        </p:nvPicPr>
        <p:blipFill>
          <a:blip r:embed="rId4" cstate="print"/>
          <a:srcRect/>
          <a:stretch>
            <a:fillRect/>
          </a:stretch>
        </p:blipFill>
        <p:spPr bwMode="auto">
          <a:xfrm>
            <a:off x="395536" y="188640"/>
            <a:ext cx="2520280" cy="2611010"/>
          </a:xfrm>
          <a:prstGeom prst="rect">
            <a:avLst/>
          </a:prstGeom>
          <a:noFill/>
        </p:spPr>
      </p:pic>
      <p:pic>
        <p:nvPicPr>
          <p:cNvPr id="261123" name="Picture 3"/>
          <p:cNvPicPr>
            <a:picLocks noChangeAspect="1" noChangeArrowheads="1"/>
          </p:cNvPicPr>
          <p:nvPr/>
        </p:nvPicPr>
        <p:blipFill>
          <a:blip r:embed="rId5" cstate="print"/>
          <a:srcRect/>
          <a:stretch>
            <a:fillRect/>
          </a:stretch>
        </p:blipFill>
        <p:spPr bwMode="auto">
          <a:xfrm>
            <a:off x="390525" y="3068960"/>
            <a:ext cx="8753475" cy="3609975"/>
          </a:xfrm>
          <a:prstGeom prst="rect">
            <a:avLst/>
          </a:prstGeom>
          <a:noFill/>
          <a:ln w="9525">
            <a:noFill/>
            <a:miter lim="800000"/>
            <a:headEnd/>
            <a:tailEnd/>
          </a:ln>
          <a:effectLst/>
        </p:spPr>
      </p:pic>
      <p:pic>
        <p:nvPicPr>
          <p:cNvPr id="261124" name="Picture 4"/>
          <p:cNvPicPr>
            <a:picLocks noChangeAspect="1" noChangeArrowheads="1"/>
          </p:cNvPicPr>
          <p:nvPr/>
        </p:nvPicPr>
        <p:blipFill>
          <a:blip r:embed="rId6" cstate="print"/>
          <a:srcRect/>
          <a:stretch>
            <a:fillRect/>
          </a:stretch>
        </p:blipFill>
        <p:spPr bwMode="auto">
          <a:xfrm>
            <a:off x="2771800" y="2204864"/>
            <a:ext cx="4238625" cy="590550"/>
          </a:xfrm>
          <a:prstGeom prst="rect">
            <a:avLst/>
          </a:prstGeom>
          <a:noFill/>
          <a:ln w="9525">
            <a:noFill/>
            <a:miter lim="800000"/>
            <a:headEnd/>
            <a:tailEnd/>
          </a:ln>
          <a:effectLst/>
        </p:spPr>
      </p:pic>
      <p:pic>
        <p:nvPicPr>
          <p:cNvPr id="6" name="Recorded Sound">
            <a:hlinkClick r:id="" action="ppaction://media"/>
          </p:cNvPr>
          <p:cNvPicPr>
            <a:picLocks noRot="1" noChangeAspect="1"/>
          </p:cNvPicPr>
          <p:nvPr>
            <a:wavAudioFile r:embed="rId1" name="Recorded Sound"/>
          </p:nvPr>
        </p:nvPicPr>
        <p:blipFill>
          <a:blip r:embed="rId7" cstate="print"/>
          <a:stretch>
            <a:fillRect/>
          </a:stretch>
        </p:blipFill>
        <p:spPr>
          <a:xfrm>
            <a:off x="8748464" y="6453336"/>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3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https://www.natureinfocus.in/media/dsc5056.jpg"/>
          <p:cNvPicPr>
            <a:picLocks noChangeAspect="1" noChangeArrowheads="1"/>
          </p:cNvPicPr>
          <p:nvPr/>
        </p:nvPicPr>
        <p:blipFill>
          <a:blip r:embed="rId3" cstate="print"/>
          <a:srcRect/>
          <a:stretch>
            <a:fillRect/>
          </a:stretch>
        </p:blipFill>
        <p:spPr bwMode="auto">
          <a:xfrm>
            <a:off x="0" y="764704"/>
            <a:ext cx="9154248" cy="6093296"/>
          </a:xfrm>
          <a:prstGeom prst="rect">
            <a:avLst/>
          </a:prstGeom>
          <a:noFill/>
        </p:spPr>
      </p:pic>
      <p:pic>
        <p:nvPicPr>
          <p:cNvPr id="1026" name="Picture 2"/>
          <p:cNvPicPr>
            <a:picLocks noChangeAspect="1" noChangeArrowheads="1"/>
          </p:cNvPicPr>
          <p:nvPr/>
        </p:nvPicPr>
        <p:blipFill>
          <a:blip r:embed="rId4" cstate="print"/>
          <a:srcRect/>
          <a:stretch>
            <a:fillRect/>
          </a:stretch>
        </p:blipFill>
        <p:spPr bwMode="auto">
          <a:xfrm>
            <a:off x="0" y="188640"/>
            <a:ext cx="1816100" cy="592137"/>
          </a:xfrm>
          <a:prstGeom prst="rect">
            <a:avLst/>
          </a:prstGeom>
          <a:noFill/>
          <a:ln w="9525">
            <a:noFill/>
            <a:miter lim="800000"/>
            <a:headEnd/>
            <a:tailEnd/>
          </a:ln>
          <a:effectLst/>
        </p:spPr>
      </p:pic>
      <p:pic>
        <p:nvPicPr>
          <p:cNvPr id="1027" name="Picture 3"/>
          <p:cNvPicPr>
            <a:picLocks noChangeAspect="1" noChangeArrowheads="1"/>
          </p:cNvPicPr>
          <p:nvPr/>
        </p:nvPicPr>
        <p:blipFill>
          <a:blip r:embed="rId5" cstate="print"/>
          <a:srcRect/>
          <a:stretch>
            <a:fillRect/>
          </a:stretch>
        </p:blipFill>
        <p:spPr bwMode="auto">
          <a:xfrm>
            <a:off x="0" y="404664"/>
            <a:ext cx="6035675" cy="32194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79512" y="1700808"/>
            <a:ext cx="5472608" cy="3960440"/>
          </a:xfrm>
          <a:prstGeom prst="ellipse">
            <a:avLst/>
          </a:prstGeom>
          <a:solidFill>
            <a:srgbClr val="D9FFFF"/>
          </a:solidFill>
          <a:ln w="38100">
            <a:solidFill>
              <a:srgbClr val="01B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Freeform 2"/>
          <p:cNvSpPr/>
          <p:nvPr/>
        </p:nvSpPr>
        <p:spPr>
          <a:xfrm>
            <a:off x="1821294" y="2310106"/>
            <a:ext cx="2662342" cy="2411168"/>
          </a:xfrm>
          <a:custGeom>
            <a:avLst/>
            <a:gdLst>
              <a:gd name="connsiteX0" fmla="*/ 103187 w 3152774"/>
              <a:gd name="connsiteY0" fmla="*/ 539750 h 2849562"/>
              <a:gd name="connsiteX1" fmla="*/ 388937 w 3152774"/>
              <a:gd name="connsiteY1" fmla="*/ 958850 h 2849562"/>
              <a:gd name="connsiteX2" fmla="*/ 112712 w 3152774"/>
              <a:gd name="connsiteY2" fmla="*/ 1111250 h 2849562"/>
              <a:gd name="connsiteX3" fmla="*/ 608012 w 3152774"/>
              <a:gd name="connsiteY3" fmla="*/ 1454150 h 2849562"/>
              <a:gd name="connsiteX4" fmla="*/ 103187 w 3152774"/>
              <a:gd name="connsiteY4" fmla="*/ 1701800 h 2849562"/>
              <a:gd name="connsiteX5" fmla="*/ 922337 w 3152774"/>
              <a:gd name="connsiteY5" fmla="*/ 1987550 h 2849562"/>
              <a:gd name="connsiteX6" fmla="*/ 207962 w 3152774"/>
              <a:gd name="connsiteY6" fmla="*/ 2168525 h 2849562"/>
              <a:gd name="connsiteX7" fmla="*/ 1189037 w 3152774"/>
              <a:gd name="connsiteY7" fmla="*/ 2549525 h 2849562"/>
              <a:gd name="connsiteX8" fmla="*/ 1246187 w 3152774"/>
              <a:gd name="connsiteY8" fmla="*/ 2063750 h 2849562"/>
              <a:gd name="connsiteX9" fmla="*/ 2227262 w 3152774"/>
              <a:gd name="connsiteY9" fmla="*/ 2073275 h 2849562"/>
              <a:gd name="connsiteX10" fmla="*/ 1979612 w 3152774"/>
              <a:gd name="connsiteY10" fmla="*/ 2816225 h 2849562"/>
              <a:gd name="connsiteX11" fmla="*/ 3055937 w 3152774"/>
              <a:gd name="connsiteY11" fmla="*/ 2273300 h 2849562"/>
              <a:gd name="connsiteX12" fmla="*/ 2560637 w 3152774"/>
              <a:gd name="connsiteY12" fmla="*/ 1625600 h 2849562"/>
              <a:gd name="connsiteX13" fmla="*/ 2065337 w 3152774"/>
              <a:gd name="connsiteY13" fmla="*/ 1663700 h 2849562"/>
              <a:gd name="connsiteX14" fmla="*/ 1703387 w 3152774"/>
              <a:gd name="connsiteY14" fmla="*/ 1235075 h 2849562"/>
              <a:gd name="connsiteX15" fmla="*/ 1122362 w 3152774"/>
              <a:gd name="connsiteY15" fmla="*/ 1120775 h 2849562"/>
              <a:gd name="connsiteX16" fmla="*/ 2617787 w 3152774"/>
              <a:gd name="connsiteY16" fmla="*/ 1044575 h 2849562"/>
              <a:gd name="connsiteX17" fmla="*/ 1484312 w 3152774"/>
              <a:gd name="connsiteY17" fmla="*/ 568325 h 2849562"/>
              <a:gd name="connsiteX18" fmla="*/ 1160462 w 3152774"/>
              <a:gd name="connsiteY18" fmla="*/ 892175 h 2849562"/>
              <a:gd name="connsiteX19" fmla="*/ 1208087 w 3152774"/>
              <a:gd name="connsiteY19" fmla="*/ 34925 h 2849562"/>
              <a:gd name="connsiteX20" fmla="*/ 788987 w 3152774"/>
              <a:gd name="connsiteY20" fmla="*/ 682625 h 2849562"/>
              <a:gd name="connsiteX21" fmla="*/ 1008062 w 3152774"/>
              <a:gd name="connsiteY21" fmla="*/ 787400 h 2849562"/>
              <a:gd name="connsiteX22" fmla="*/ 103187 w 3152774"/>
              <a:gd name="connsiteY22" fmla="*/ 539750 h 28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52774" h="2849562">
                <a:moveTo>
                  <a:pt x="103187" y="539750"/>
                </a:moveTo>
                <a:cubicBezTo>
                  <a:pt x="0" y="568325"/>
                  <a:pt x="387350" y="863600"/>
                  <a:pt x="388937" y="958850"/>
                </a:cubicBezTo>
                <a:cubicBezTo>
                  <a:pt x="390524" y="1054100"/>
                  <a:pt x="76200" y="1028700"/>
                  <a:pt x="112712" y="1111250"/>
                </a:cubicBezTo>
                <a:cubicBezTo>
                  <a:pt x="149224" y="1193800"/>
                  <a:pt x="609600" y="1355725"/>
                  <a:pt x="608012" y="1454150"/>
                </a:cubicBezTo>
                <a:cubicBezTo>
                  <a:pt x="606425" y="1552575"/>
                  <a:pt x="50800" y="1612900"/>
                  <a:pt x="103187" y="1701800"/>
                </a:cubicBezTo>
                <a:cubicBezTo>
                  <a:pt x="155574" y="1790700"/>
                  <a:pt x="904875" y="1909763"/>
                  <a:pt x="922337" y="1987550"/>
                </a:cubicBezTo>
                <a:cubicBezTo>
                  <a:pt x="939799" y="2065337"/>
                  <a:pt x="163512" y="2074863"/>
                  <a:pt x="207962" y="2168525"/>
                </a:cubicBezTo>
                <a:cubicBezTo>
                  <a:pt x="252412" y="2262187"/>
                  <a:pt x="1016000" y="2566988"/>
                  <a:pt x="1189037" y="2549525"/>
                </a:cubicBezTo>
                <a:cubicBezTo>
                  <a:pt x="1362075" y="2532063"/>
                  <a:pt x="1073150" y="2143125"/>
                  <a:pt x="1246187" y="2063750"/>
                </a:cubicBezTo>
                <a:cubicBezTo>
                  <a:pt x="1419224" y="1984375"/>
                  <a:pt x="2105024" y="1947862"/>
                  <a:pt x="2227262" y="2073275"/>
                </a:cubicBezTo>
                <a:cubicBezTo>
                  <a:pt x="2349500" y="2198688"/>
                  <a:pt x="1841500" y="2782888"/>
                  <a:pt x="1979612" y="2816225"/>
                </a:cubicBezTo>
                <a:cubicBezTo>
                  <a:pt x="2117724" y="2849562"/>
                  <a:pt x="2959100" y="2471737"/>
                  <a:pt x="3055937" y="2273300"/>
                </a:cubicBezTo>
                <a:cubicBezTo>
                  <a:pt x="3152774" y="2074863"/>
                  <a:pt x="2725737" y="1727200"/>
                  <a:pt x="2560637" y="1625600"/>
                </a:cubicBezTo>
                <a:cubicBezTo>
                  <a:pt x="2395537" y="1524000"/>
                  <a:pt x="2208212" y="1728787"/>
                  <a:pt x="2065337" y="1663700"/>
                </a:cubicBezTo>
                <a:cubicBezTo>
                  <a:pt x="1922462" y="1598613"/>
                  <a:pt x="1860550" y="1325563"/>
                  <a:pt x="1703387" y="1235075"/>
                </a:cubicBezTo>
                <a:cubicBezTo>
                  <a:pt x="1546225" y="1144588"/>
                  <a:pt x="969962" y="1152525"/>
                  <a:pt x="1122362" y="1120775"/>
                </a:cubicBezTo>
                <a:cubicBezTo>
                  <a:pt x="1274762" y="1089025"/>
                  <a:pt x="2557462" y="1136650"/>
                  <a:pt x="2617787" y="1044575"/>
                </a:cubicBezTo>
                <a:cubicBezTo>
                  <a:pt x="2678112" y="952500"/>
                  <a:pt x="1727199" y="593725"/>
                  <a:pt x="1484312" y="568325"/>
                </a:cubicBezTo>
                <a:cubicBezTo>
                  <a:pt x="1241425" y="542925"/>
                  <a:pt x="1206500" y="981075"/>
                  <a:pt x="1160462" y="892175"/>
                </a:cubicBezTo>
                <a:cubicBezTo>
                  <a:pt x="1114425" y="803275"/>
                  <a:pt x="1270000" y="69850"/>
                  <a:pt x="1208087" y="34925"/>
                </a:cubicBezTo>
                <a:cubicBezTo>
                  <a:pt x="1146175" y="0"/>
                  <a:pt x="822325" y="557213"/>
                  <a:pt x="788987" y="682625"/>
                </a:cubicBezTo>
                <a:cubicBezTo>
                  <a:pt x="755650" y="808038"/>
                  <a:pt x="1117599" y="808037"/>
                  <a:pt x="1008062" y="787400"/>
                </a:cubicBezTo>
                <a:cubicBezTo>
                  <a:pt x="898525" y="766763"/>
                  <a:pt x="206374" y="511175"/>
                  <a:pt x="103187" y="539750"/>
                </a:cubicBezTo>
                <a:close/>
              </a:path>
            </a:pathLst>
          </a:cu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6" name="Group 7"/>
          <p:cNvGrpSpPr/>
          <p:nvPr/>
        </p:nvGrpSpPr>
        <p:grpSpPr>
          <a:xfrm rot="2562974">
            <a:off x="726773" y="3041265"/>
            <a:ext cx="304034" cy="487440"/>
            <a:chOff x="1619672" y="2564904"/>
            <a:chExt cx="360040" cy="576065"/>
          </a:xfrm>
        </p:grpSpPr>
        <p:sp>
          <p:nvSpPr>
            <p:cNvPr id="4" name="Oval 3"/>
            <p:cNvSpPr/>
            <p:nvPr/>
          </p:nvSpPr>
          <p:spPr>
            <a:xfrm>
              <a:off x="1619672" y="2564904"/>
              <a:ext cx="360040" cy="144016"/>
            </a:xfrm>
            <a:prstGeom prst="ellipse">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Freeform 6"/>
            <p:cNvSpPr/>
            <p:nvPr/>
          </p:nvSpPr>
          <p:spPr>
            <a:xfrm>
              <a:off x="1763688" y="2780928"/>
              <a:ext cx="75009" cy="360041"/>
            </a:xfrm>
            <a:custGeom>
              <a:avLst/>
              <a:gdLst>
                <a:gd name="connsiteX0" fmla="*/ 0 w 796925"/>
                <a:gd name="connsiteY0" fmla="*/ 76200 h 2047875"/>
                <a:gd name="connsiteX1" fmla="*/ 781050 w 796925"/>
                <a:gd name="connsiteY1" fmla="*/ 85725 h 2047875"/>
                <a:gd name="connsiteX2" fmla="*/ 95250 w 796925"/>
                <a:gd name="connsiteY2" fmla="*/ 590550 h 2047875"/>
                <a:gd name="connsiteX3" fmla="*/ 771525 w 796925"/>
                <a:gd name="connsiteY3" fmla="*/ 1066800 h 2047875"/>
                <a:gd name="connsiteX4" fmla="*/ 152400 w 796925"/>
                <a:gd name="connsiteY4" fmla="*/ 1581150 h 2047875"/>
                <a:gd name="connsiteX5" fmla="*/ 752475 w 796925"/>
                <a:gd name="connsiteY5" fmla="*/ 2019300 h 2047875"/>
                <a:gd name="connsiteX6" fmla="*/ 752475 w 796925"/>
                <a:gd name="connsiteY6" fmla="*/ 2019300 h 2047875"/>
                <a:gd name="connsiteX7" fmla="*/ 752475 w 796925"/>
                <a:gd name="connsiteY7" fmla="*/ 2019300 h 2047875"/>
                <a:gd name="connsiteX8" fmla="*/ 781050 w 796925"/>
                <a:gd name="connsiteY8" fmla="*/ 2047875 h 204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925" h="2047875">
                  <a:moveTo>
                    <a:pt x="0" y="76200"/>
                  </a:moveTo>
                  <a:cubicBezTo>
                    <a:pt x="382587" y="38100"/>
                    <a:pt x="765175" y="0"/>
                    <a:pt x="781050" y="85725"/>
                  </a:cubicBezTo>
                  <a:cubicBezTo>
                    <a:pt x="796925" y="171450"/>
                    <a:pt x="96837" y="427038"/>
                    <a:pt x="95250" y="590550"/>
                  </a:cubicBezTo>
                  <a:cubicBezTo>
                    <a:pt x="93663" y="754062"/>
                    <a:pt x="762000" y="901700"/>
                    <a:pt x="771525" y="1066800"/>
                  </a:cubicBezTo>
                  <a:cubicBezTo>
                    <a:pt x="781050" y="1231900"/>
                    <a:pt x="155575" y="1422400"/>
                    <a:pt x="152400" y="1581150"/>
                  </a:cubicBezTo>
                  <a:cubicBezTo>
                    <a:pt x="149225" y="1739900"/>
                    <a:pt x="752475" y="2019300"/>
                    <a:pt x="752475" y="2019300"/>
                  </a:cubicBezTo>
                  <a:lnTo>
                    <a:pt x="752475" y="2019300"/>
                  </a:lnTo>
                  <a:lnTo>
                    <a:pt x="752475" y="2019300"/>
                  </a:lnTo>
                  <a:lnTo>
                    <a:pt x="781050" y="2047875"/>
                  </a:lnTo>
                </a:path>
              </a:pathLst>
            </a:cu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grpSp>
      <p:grpSp>
        <p:nvGrpSpPr>
          <p:cNvPr id="8" name="Group 8"/>
          <p:cNvGrpSpPr/>
          <p:nvPr/>
        </p:nvGrpSpPr>
        <p:grpSpPr>
          <a:xfrm rot="21039362">
            <a:off x="970000" y="4320791"/>
            <a:ext cx="304034" cy="487440"/>
            <a:chOff x="1619672" y="2564904"/>
            <a:chExt cx="360040" cy="576065"/>
          </a:xfrm>
        </p:grpSpPr>
        <p:sp>
          <p:nvSpPr>
            <p:cNvPr id="10" name="Oval 9"/>
            <p:cNvSpPr/>
            <p:nvPr/>
          </p:nvSpPr>
          <p:spPr>
            <a:xfrm>
              <a:off x="1619672" y="2564904"/>
              <a:ext cx="360040" cy="144016"/>
            </a:xfrm>
            <a:prstGeom prst="ellipse">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Freeform 10"/>
            <p:cNvSpPr/>
            <p:nvPr/>
          </p:nvSpPr>
          <p:spPr>
            <a:xfrm>
              <a:off x="1763688" y="2780928"/>
              <a:ext cx="75009" cy="360041"/>
            </a:xfrm>
            <a:custGeom>
              <a:avLst/>
              <a:gdLst>
                <a:gd name="connsiteX0" fmla="*/ 0 w 796925"/>
                <a:gd name="connsiteY0" fmla="*/ 76200 h 2047875"/>
                <a:gd name="connsiteX1" fmla="*/ 781050 w 796925"/>
                <a:gd name="connsiteY1" fmla="*/ 85725 h 2047875"/>
                <a:gd name="connsiteX2" fmla="*/ 95250 w 796925"/>
                <a:gd name="connsiteY2" fmla="*/ 590550 h 2047875"/>
                <a:gd name="connsiteX3" fmla="*/ 771525 w 796925"/>
                <a:gd name="connsiteY3" fmla="*/ 1066800 h 2047875"/>
                <a:gd name="connsiteX4" fmla="*/ 152400 w 796925"/>
                <a:gd name="connsiteY4" fmla="*/ 1581150 h 2047875"/>
                <a:gd name="connsiteX5" fmla="*/ 752475 w 796925"/>
                <a:gd name="connsiteY5" fmla="*/ 2019300 h 2047875"/>
                <a:gd name="connsiteX6" fmla="*/ 752475 w 796925"/>
                <a:gd name="connsiteY6" fmla="*/ 2019300 h 2047875"/>
                <a:gd name="connsiteX7" fmla="*/ 752475 w 796925"/>
                <a:gd name="connsiteY7" fmla="*/ 2019300 h 2047875"/>
                <a:gd name="connsiteX8" fmla="*/ 781050 w 796925"/>
                <a:gd name="connsiteY8" fmla="*/ 2047875 h 204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925" h="2047875">
                  <a:moveTo>
                    <a:pt x="0" y="76200"/>
                  </a:moveTo>
                  <a:cubicBezTo>
                    <a:pt x="382587" y="38100"/>
                    <a:pt x="765175" y="0"/>
                    <a:pt x="781050" y="85725"/>
                  </a:cubicBezTo>
                  <a:cubicBezTo>
                    <a:pt x="796925" y="171450"/>
                    <a:pt x="96837" y="427038"/>
                    <a:pt x="95250" y="590550"/>
                  </a:cubicBezTo>
                  <a:cubicBezTo>
                    <a:pt x="93663" y="754062"/>
                    <a:pt x="762000" y="901700"/>
                    <a:pt x="771525" y="1066800"/>
                  </a:cubicBezTo>
                  <a:cubicBezTo>
                    <a:pt x="781050" y="1231900"/>
                    <a:pt x="155575" y="1422400"/>
                    <a:pt x="152400" y="1581150"/>
                  </a:cubicBezTo>
                  <a:cubicBezTo>
                    <a:pt x="149225" y="1739900"/>
                    <a:pt x="752475" y="2019300"/>
                    <a:pt x="752475" y="2019300"/>
                  </a:cubicBezTo>
                  <a:lnTo>
                    <a:pt x="752475" y="2019300"/>
                  </a:lnTo>
                  <a:lnTo>
                    <a:pt x="752475" y="2019300"/>
                  </a:lnTo>
                  <a:lnTo>
                    <a:pt x="781050" y="2047875"/>
                  </a:lnTo>
                </a:path>
              </a:pathLst>
            </a:cu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grpSp>
      <p:grpSp>
        <p:nvGrpSpPr>
          <p:cNvPr id="9" name="Group 11"/>
          <p:cNvGrpSpPr/>
          <p:nvPr/>
        </p:nvGrpSpPr>
        <p:grpSpPr>
          <a:xfrm rot="8184992">
            <a:off x="2611782" y="4686370"/>
            <a:ext cx="304034" cy="487440"/>
            <a:chOff x="1619672" y="2564904"/>
            <a:chExt cx="360040" cy="576065"/>
          </a:xfrm>
        </p:grpSpPr>
        <p:sp>
          <p:nvSpPr>
            <p:cNvPr id="13" name="Oval 12"/>
            <p:cNvSpPr/>
            <p:nvPr/>
          </p:nvSpPr>
          <p:spPr>
            <a:xfrm>
              <a:off x="1619672" y="2564904"/>
              <a:ext cx="360040" cy="144016"/>
            </a:xfrm>
            <a:prstGeom prst="ellipse">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Freeform 13"/>
            <p:cNvSpPr/>
            <p:nvPr/>
          </p:nvSpPr>
          <p:spPr>
            <a:xfrm>
              <a:off x="1763688" y="2780928"/>
              <a:ext cx="75009" cy="360041"/>
            </a:xfrm>
            <a:custGeom>
              <a:avLst/>
              <a:gdLst>
                <a:gd name="connsiteX0" fmla="*/ 0 w 796925"/>
                <a:gd name="connsiteY0" fmla="*/ 76200 h 2047875"/>
                <a:gd name="connsiteX1" fmla="*/ 781050 w 796925"/>
                <a:gd name="connsiteY1" fmla="*/ 85725 h 2047875"/>
                <a:gd name="connsiteX2" fmla="*/ 95250 w 796925"/>
                <a:gd name="connsiteY2" fmla="*/ 590550 h 2047875"/>
                <a:gd name="connsiteX3" fmla="*/ 771525 w 796925"/>
                <a:gd name="connsiteY3" fmla="*/ 1066800 h 2047875"/>
                <a:gd name="connsiteX4" fmla="*/ 152400 w 796925"/>
                <a:gd name="connsiteY4" fmla="*/ 1581150 h 2047875"/>
                <a:gd name="connsiteX5" fmla="*/ 752475 w 796925"/>
                <a:gd name="connsiteY5" fmla="*/ 2019300 h 2047875"/>
                <a:gd name="connsiteX6" fmla="*/ 752475 w 796925"/>
                <a:gd name="connsiteY6" fmla="*/ 2019300 h 2047875"/>
                <a:gd name="connsiteX7" fmla="*/ 752475 w 796925"/>
                <a:gd name="connsiteY7" fmla="*/ 2019300 h 2047875"/>
                <a:gd name="connsiteX8" fmla="*/ 781050 w 796925"/>
                <a:gd name="connsiteY8" fmla="*/ 2047875 h 204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925" h="2047875">
                  <a:moveTo>
                    <a:pt x="0" y="76200"/>
                  </a:moveTo>
                  <a:cubicBezTo>
                    <a:pt x="382587" y="38100"/>
                    <a:pt x="765175" y="0"/>
                    <a:pt x="781050" y="85725"/>
                  </a:cubicBezTo>
                  <a:cubicBezTo>
                    <a:pt x="796925" y="171450"/>
                    <a:pt x="96837" y="427038"/>
                    <a:pt x="95250" y="590550"/>
                  </a:cubicBezTo>
                  <a:cubicBezTo>
                    <a:pt x="93663" y="754062"/>
                    <a:pt x="762000" y="901700"/>
                    <a:pt x="771525" y="1066800"/>
                  </a:cubicBezTo>
                  <a:cubicBezTo>
                    <a:pt x="781050" y="1231900"/>
                    <a:pt x="155575" y="1422400"/>
                    <a:pt x="152400" y="1581150"/>
                  </a:cubicBezTo>
                  <a:cubicBezTo>
                    <a:pt x="149225" y="1739900"/>
                    <a:pt x="752475" y="2019300"/>
                    <a:pt x="752475" y="2019300"/>
                  </a:cubicBezTo>
                  <a:lnTo>
                    <a:pt x="752475" y="2019300"/>
                  </a:lnTo>
                  <a:lnTo>
                    <a:pt x="752475" y="2019300"/>
                  </a:lnTo>
                  <a:lnTo>
                    <a:pt x="781050" y="2047875"/>
                  </a:lnTo>
                </a:path>
              </a:pathLst>
            </a:cu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grpSp>
      <p:grpSp>
        <p:nvGrpSpPr>
          <p:cNvPr id="12" name="Group 14"/>
          <p:cNvGrpSpPr/>
          <p:nvPr/>
        </p:nvGrpSpPr>
        <p:grpSpPr>
          <a:xfrm>
            <a:off x="4861632" y="2980335"/>
            <a:ext cx="304034" cy="365580"/>
            <a:chOff x="1619672" y="2564904"/>
            <a:chExt cx="360040" cy="432049"/>
          </a:xfrm>
        </p:grpSpPr>
        <p:sp>
          <p:nvSpPr>
            <p:cNvPr id="16" name="Oval 15"/>
            <p:cNvSpPr/>
            <p:nvPr/>
          </p:nvSpPr>
          <p:spPr>
            <a:xfrm>
              <a:off x="1619672" y="2564904"/>
              <a:ext cx="360040" cy="144016"/>
            </a:xfrm>
            <a:prstGeom prst="ellipse">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Freeform 16"/>
            <p:cNvSpPr/>
            <p:nvPr/>
          </p:nvSpPr>
          <p:spPr>
            <a:xfrm>
              <a:off x="1835696" y="2636912"/>
              <a:ext cx="75009" cy="360041"/>
            </a:xfrm>
            <a:custGeom>
              <a:avLst/>
              <a:gdLst>
                <a:gd name="connsiteX0" fmla="*/ 0 w 796925"/>
                <a:gd name="connsiteY0" fmla="*/ 76200 h 2047875"/>
                <a:gd name="connsiteX1" fmla="*/ 781050 w 796925"/>
                <a:gd name="connsiteY1" fmla="*/ 85725 h 2047875"/>
                <a:gd name="connsiteX2" fmla="*/ 95250 w 796925"/>
                <a:gd name="connsiteY2" fmla="*/ 590550 h 2047875"/>
                <a:gd name="connsiteX3" fmla="*/ 771525 w 796925"/>
                <a:gd name="connsiteY3" fmla="*/ 1066800 h 2047875"/>
                <a:gd name="connsiteX4" fmla="*/ 152400 w 796925"/>
                <a:gd name="connsiteY4" fmla="*/ 1581150 h 2047875"/>
                <a:gd name="connsiteX5" fmla="*/ 752475 w 796925"/>
                <a:gd name="connsiteY5" fmla="*/ 2019300 h 2047875"/>
                <a:gd name="connsiteX6" fmla="*/ 752475 w 796925"/>
                <a:gd name="connsiteY6" fmla="*/ 2019300 h 2047875"/>
                <a:gd name="connsiteX7" fmla="*/ 752475 w 796925"/>
                <a:gd name="connsiteY7" fmla="*/ 2019300 h 2047875"/>
                <a:gd name="connsiteX8" fmla="*/ 781050 w 796925"/>
                <a:gd name="connsiteY8" fmla="*/ 2047875 h 204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925" h="2047875">
                  <a:moveTo>
                    <a:pt x="0" y="76200"/>
                  </a:moveTo>
                  <a:cubicBezTo>
                    <a:pt x="382587" y="38100"/>
                    <a:pt x="765175" y="0"/>
                    <a:pt x="781050" y="85725"/>
                  </a:cubicBezTo>
                  <a:cubicBezTo>
                    <a:pt x="796925" y="171450"/>
                    <a:pt x="96837" y="427038"/>
                    <a:pt x="95250" y="590550"/>
                  </a:cubicBezTo>
                  <a:cubicBezTo>
                    <a:pt x="93663" y="754062"/>
                    <a:pt x="762000" y="901700"/>
                    <a:pt x="771525" y="1066800"/>
                  </a:cubicBezTo>
                  <a:cubicBezTo>
                    <a:pt x="781050" y="1231900"/>
                    <a:pt x="155575" y="1422400"/>
                    <a:pt x="152400" y="1581150"/>
                  </a:cubicBezTo>
                  <a:cubicBezTo>
                    <a:pt x="149225" y="1739900"/>
                    <a:pt x="752475" y="2019300"/>
                    <a:pt x="752475" y="2019300"/>
                  </a:cubicBezTo>
                  <a:lnTo>
                    <a:pt x="752475" y="2019300"/>
                  </a:lnTo>
                  <a:lnTo>
                    <a:pt x="752475" y="2019300"/>
                  </a:lnTo>
                  <a:lnTo>
                    <a:pt x="781050" y="2047875"/>
                  </a:lnTo>
                </a:path>
              </a:pathLst>
            </a:cu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grpSp>
      <p:grpSp>
        <p:nvGrpSpPr>
          <p:cNvPr id="15" name="Group 17"/>
          <p:cNvGrpSpPr/>
          <p:nvPr/>
        </p:nvGrpSpPr>
        <p:grpSpPr>
          <a:xfrm rot="2578379">
            <a:off x="3499638" y="2019878"/>
            <a:ext cx="304034" cy="379951"/>
            <a:chOff x="1619672" y="2564904"/>
            <a:chExt cx="360040" cy="449033"/>
          </a:xfrm>
        </p:grpSpPr>
        <p:sp>
          <p:nvSpPr>
            <p:cNvPr id="19" name="Oval 18"/>
            <p:cNvSpPr/>
            <p:nvPr/>
          </p:nvSpPr>
          <p:spPr>
            <a:xfrm>
              <a:off x="1619672" y="2564904"/>
              <a:ext cx="360040" cy="144016"/>
            </a:xfrm>
            <a:prstGeom prst="ellipse">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Freeform 19"/>
            <p:cNvSpPr/>
            <p:nvPr/>
          </p:nvSpPr>
          <p:spPr>
            <a:xfrm>
              <a:off x="1802063" y="2653896"/>
              <a:ext cx="111431" cy="360041"/>
            </a:xfrm>
            <a:custGeom>
              <a:avLst/>
              <a:gdLst>
                <a:gd name="connsiteX0" fmla="*/ 0 w 796925"/>
                <a:gd name="connsiteY0" fmla="*/ 76200 h 2047875"/>
                <a:gd name="connsiteX1" fmla="*/ 781050 w 796925"/>
                <a:gd name="connsiteY1" fmla="*/ 85725 h 2047875"/>
                <a:gd name="connsiteX2" fmla="*/ 95250 w 796925"/>
                <a:gd name="connsiteY2" fmla="*/ 590550 h 2047875"/>
                <a:gd name="connsiteX3" fmla="*/ 771525 w 796925"/>
                <a:gd name="connsiteY3" fmla="*/ 1066800 h 2047875"/>
                <a:gd name="connsiteX4" fmla="*/ 152400 w 796925"/>
                <a:gd name="connsiteY4" fmla="*/ 1581150 h 2047875"/>
                <a:gd name="connsiteX5" fmla="*/ 752475 w 796925"/>
                <a:gd name="connsiteY5" fmla="*/ 2019300 h 2047875"/>
                <a:gd name="connsiteX6" fmla="*/ 752475 w 796925"/>
                <a:gd name="connsiteY6" fmla="*/ 2019300 h 2047875"/>
                <a:gd name="connsiteX7" fmla="*/ 752475 w 796925"/>
                <a:gd name="connsiteY7" fmla="*/ 2019300 h 2047875"/>
                <a:gd name="connsiteX8" fmla="*/ 781050 w 796925"/>
                <a:gd name="connsiteY8" fmla="*/ 2047875 h 204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925" h="2047875">
                  <a:moveTo>
                    <a:pt x="0" y="76200"/>
                  </a:moveTo>
                  <a:cubicBezTo>
                    <a:pt x="382587" y="38100"/>
                    <a:pt x="765175" y="0"/>
                    <a:pt x="781050" y="85725"/>
                  </a:cubicBezTo>
                  <a:cubicBezTo>
                    <a:pt x="796925" y="171450"/>
                    <a:pt x="96837" y="427038"/>
                    <a:pt x="95250" y="590550"/>
                  </a:cubicBezTo>
                  <a:cubicBezTo>
                    <a:pt x="93663" y="754062"/>
                    <a:pt x="762000" y="901700"/>
                    <a:pt x="771525" y="1066800"/>
                  </a:cubicBezTo>
                  <a:cubicBezTo>
                    <a:pt x="781050" y="1231900"/>
                    <a:pt x="155575" y="1422400"/>
                    <a:pt x="152400" y="1581150"/>
                  </a:cubicBezTo>
                  <a:cubicBezTo>
                    <a:pt x="149225" y="1739900"/>
                    <a:pt x="752475" y="2019300"/>
                    <a:pt x="752475" y="2019300"/>
                  </a:cubicBezTo>
                  <a:lnTo>
                    <a:pt x="752475" y="2019300"/>
                  </a:lnTo>
                  <a:lnTo>
                    <a:pt x="752475" y="2019300"/>
                  </a:lnTo>
                  <a:lnTo>
                    <a:pt x="781050" y="2047875"/>
                  </a:lnTo>
                </a:path>
              </a:pathLst>
            </a:cu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grpSp>
      <p:grpSp>
        <p:nvGrpSpPr>
          <p:cNvPr id="18" name="Group 20"/>
          <p:cNvGrpSpPr/>
          <p:nvPr/>
        </p:nvGrpSpPr>
        <p:grpSpPr>
          <a:xfrm rot="6572662">
            <a:off x="2003407" y="2005950"/>
            <a:ext cx="304649" cy="486455"/>
            <a:chOff x="1619672" y="2564904"/>
            <a:chExt cx="360040" cy="576065"/>
          </a:xfrm>
        </p:grpSpPr>
        <p:sp>
          <p:nvSpPr>
            <p:cNvPr id="22" name="Oval 21"/>
            <p:cNvSpPr/>
            <p:nvPr/>
          </p:nvSpPr>
          <p:spPr>
            <a:xfrm>
              <a:off x="1619672" y="2564904"/>
              <a:ext cx="360040" cy="144016"/>
            </a:xfrm>
            <a:prstGeom prst="ellipse">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Freeform 22"/>
            <p:cNvSpPr/>
            <p:nvPr/>
          </p:nvSpPr>
          <p:spPr>
            <a:xfrm>
              <a:off x="1763688" y="2780928"/>
              <a:ext cx="75009" cy="360041"/>
            </a:xfrm>
            <a:custGeom>
              <a:avLst/>
              <a:gdLst>
                <a:gd name="connsiteX0" fmla="*/ 0 w 796925"/>
                <a:gd name="connsiteY0" fmla="*/ 76200 h 2047875"/>
                <a:gd name="connsiteX1" fmla="*/ 781050 w 796925"/>
                <a:gd name="connsiteY1" fmla="*/ 85725 h 2047875"/>
                <a:gd name="connsiteX2" fmla="*/ 95250 w 796925"/>
                <a:gd name="connsiteY2" fmla="*/ 590550 h 2047875"/>
                <a:gd name="connsiteX3" fmla="*/ 771525 w 796925"/>
                <a:gd name="connsiteY3" fmla="*/ 1066800 h 2047875"/>
                <a:gd name="connsiteX4" fmla="*/ 152400 w 796925"/>
                <a:gd name="connsiteY4" fmla="*/ 1581150 h 2047875"/>
                <a:gd name="connsiteX5" fmla="*/ 752475 w 796925"/>
                <a:gd name="connsiteY5" fmla="*/ 2019300 h 2047875"/>
                <a:gd name="connsiteX6" fmla="*/ 752475 w 796925"/>
                <a:gd name="connsiteY6" fmla="*/ 2019300 h 2047875"/>
                <a:gd name="connsiteX7" fmla="*/ 752475 w 796925"/>
                <a:gd name="connsiteY7" fmla="*/ 2019300 h 2047875"/>
                <a:gd name="connsiteX8" fmla="*/ 781050 w 796925"/>
                <a:gd name="connsiteY8" fmla="*/ 2047875 h 204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925" h="2047875">
                  <a:moveTo>
                    <a:pt x="0" y="76200"/>
                  </a:moveTo>
                  <a:cubicBezTo>
                    <a:pt x="382587" y="38100"/>
                    <a:pt x="765175" y="0"/>
                    <a:pt x="781050" y="85725"/>
                  </a:cubicBezTo>
                  <a:cubicBezTo>
                    <a:pt x="796925" y="171450"/>
                    <a:pt x="96837" y="427038"/>
                    <a:pt x="95250" y="590550"/>
                  </a:cubicBezTo>
                  <a:cubicBezTo>
                    <a:pt x="93663" y="754062"/>
                    <a:pt x="762000" y="901700"/>
                    <a:pt x="771525" y="1066800"/>
                  </a:cubicBezTo>
                  <a:cubicBezTo>
                    <a:pt x="781050" y="1231900"/>
                    <a:pt x="155575" y="1422400"/>
                    <a:pt x="152400" y="1581150"/>
                  </a:cubicBezTo>
                  <a:cubicBezTo>
                    <a:pt x="149225" y="1739900"/>
                    <a:pt x="752475" y="2019300"/>
                    <a:pt x="752475" y="2019300"/>
                  </a:cubicBezTo>
                  <a:lnTo>
                    <a:pt x="752475" y="2019300"/>
                  </a:lnTo>
                  <a:lnTo>
                    <a:pt x="752475" y="2019300"/>
                  </a:lnTo>
                  <a:lnTo>
                    <a:pt x="781050" y="2047875"/>
                  </a:lnTo>
                </a:path>
              </a:pathLst>
            </a:cu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grpSp>
      <p:grpSp>
        <p:nvGrpSpPr>
          <p:cNvPr id="21" name="Group 23"/>
          <p:cNvGrpSpPr/>
          <p:nvPr/>
        </p:nvGrpSpPr>
        <p:grpSpPr>
          <a:xfrm rot="20508351">
            <a:off x="1972031" y="2900169"/>
            <a:ext cx="2805250" cy="2354016"/>
            <a:chOff x="-1342296" y="445702"/>
            <a:chExt cx="3322008" cy="2782017"/>
          </a:xfrm>
        </p:grpSpPr>
        <p:sp>
          <p:nvSpPr>
            <p:cNvPr id="25" name="Oval 24"/>
            <p:cNvSpPr/>
            <p:nvPr/>
          </p:nvSpPr>
          <p:spPr>
            <a:xfrm>
              <a:off x="1619672" y="2564904"/>
              <a:ext cx="360040" cy="144016"/>
            </a:xfrm>
            <a:prstGeom prst="ellipse">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Freeform 25"/>
            <p:cNvSpPr/>
            <p:nvPr/>
          </p:nvSpPr>
          <p:spPr>
            <a:xfrm>
              <a:off x="1763688" y="2780928"/>
              <a:ext cx="75009" cy="360041"/>
            </a:xfrm>
            <a:custGeom>
              <a:avLst/>
              <a:gdLst>
                <a:gd name="connsiteX0" fmla="*/ 0 w 796925"/>
                <a:gd name="connsiteY0" fmla="*/ 76200 h 2047875"/>
                <a:gd name="connsiteX1" fmla="*/ 781050 w 796925"/>
                <a:gd name="connsiteY1" fmla="*/ 85725 h 2047875"/>
                <a:gd name="connsiteX2" fmla="*/ 95250 w 796925"/>
                <a:gd name="connsiteY2" fmla="*/ 590550 h 2047875"/>
                <a:gd name="connsiteX3" fmla="*/ 771525 w 796925"/>
                <a:gd name="connsiteY3" fmla="*/ 1066800 h 2047875"/>
                <a:gd name="connsiteX4" fmla="*/ 152400 w 796925"/>
                <a:gd name="connsiteY4" fmla="*/ 1581150 h 2047875"/>
                <a:gd name="connsiteX5" fmla="*/ 752475 w 796925"/>
                <a:gd name="connsiteY5" fmla="*/ 2019300 h 2047875"/>
                <a:gd name="connsiteX6" fmla="*/ 752475 w 796925"/>
                <a:gd name="connsiteY6" fmla="*/ 2019300 h 2047875"/>
                <a:gd name="connsiteX7" fmla="*/ 752475 w 796925"/>
                <a:gd name="connsiteY7" fmla="*/ 2019300 h 2047875"/>
                <a:gd name="connsiteX8" fmla="*/ 781050 w 796925"/>
                <a:gd name="connsiteY8" fmla="*/ 2047875 h 204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925" h="2047875">
                  <a:moveTo>
                    <a:pt x="0" y="76200"/>
                  </a:moveTo>
                  <a:cubicBezTo>
                    <a:pt x="382587" y="38100"/>
                    <a:pt x="765175" y="0"/>
                    <a:pt x="781050" y="85725"/>
                  </a:cubicBezTo>
                  <a:cubicBezTo>
                    <a:pt x="796925" y="171450"/>
                    <a:pt x="96837" y="427038"/>
                    <a:pt x="95250" y="590550"/>
                  </a:cubicBezTo>
                  <a:cubicBezTo>
                    <a:pt x="93663" y="754062"/>
                    <a:pt x="762000" y="901700"/>
                    <a:pt x="771525" y="1066800"/>
                  </a:cubicBezTo>
                  <a:cubicBezTo>
                    <a:pt x="781050" y="1231900"/>
                    <a:pt x="155575" y="1422400"/>
                    <a:pt x="152400" y="1581150"/>
                  </a:cubicBezTo>
                  <a:cubicBezTo>
                    <a:pt x="149225" y="1739900"/>
                    <a:pt x="752475" y="2019300"/>
                    <a:pt x="752475" y="2019300"/>
                  </a:cubicBezTo>
                  <a:lnTo>
                    <a:pt x="752475" y="2019300"/>
                  </a:lnTo>
                  <a:lnTo>
                    <a:pt x="752475" y="2019300"/>
                  </a:lnTo>
                  <a:lnTo>
                    <a:pt x="781050" y="2047875"/>
                  </a:lnTo>
                </a:path>
              </a:pathLst>
            </a:cu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45" name="Freeform 44"/>
            <p:cNvSpPr/>
            <p:nvPr/>
          </p:nvSpPr>
          <p:spPr>
            <a:xfrm>
              <a:off x="1202420" y="2867678"/>
              <a:ext cx="75009" cy="360041"/>
            </a:xfrm>
            <a:custGeom>
              <a:avLst/>
              <a:gdLst>
                <a:gd name="connsiteX0" fmla="*/ 0 w 796925"/>
                <a:gd name="connsiteY0" fmla="*/ 76200 h 2047875"/>
                <a:gd name="connsiteX1" fmla="*/ 781050 w 796925"/>
                <a:gd name="connsiteY1" fmla="*/ 85725 h 2047875"/>
                <a:gd name="connsiteX2" fmla="*/ 95250 w 796925"/>
                <a:gd name="connsiteY2" fmla="*/ 590550 h 2047875"/>
                <a:gd name="connsiteX3" fmla="*/ 771525 w 796925"/>
                <a:gd name="connsiteY3" fmla="*/ 1066800 h 2047875"/>
                <a:gd name="connsiteX4" fmla="*/ 152400 w 796925"/>
                <a:gd name="connsiteY4" fmla="*/ 1581150 h 2047875"/>
                <a:gd name="connsiteX5" fmla="*/ 752475 w 796925"/>
                <a:gd name="connsiteY5" fmla="*/ 2019300 h 2047875"/>
                <a:gd name="connsiteX6" fmla="*/ 752475 w 796925"/>
                <a:gd name="connsiteY6" fmla="*/ 2019300 h 2047875"/>
                <a:gd name="connsiteX7" fmla="*/ 752475 w 796925"/>
                <a:gd name="connsiteY7" fmla="*/ 2019300 h 2047875"/>
                <a:gd name="connsiteX8" fmla="*/ 781050 w 796925"/>
                <a:gd name="connsiteY8" fmla="*/ 2047875 h 204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925" h="2047875">
                  <a:moveTo>
                    <a:pt x="0" y="76200"/>
                  </a:moveTo>
                  <a:cubicBezTo>
                    <a:pt x="382587" y="38100"/>
                    <a:pt x="765175" y="0"/>
                    <a:pt x="781050" y="85725"/>
                  </a:cubicBezTo>
                  <a:cubicBezTo>
                    <a:pt x="796925" y="171450"/>
                    <a:pt x="96837" y="427038"/>
                    <a:pt x="95250" y="590550"/>
                  </a:cubicBezTo>
                  <a:cubicBezTo>
                    <a:pt x="93663" y="754062"/>
                    <a:pt x="762000" y="901700"/>
                    <a:pt x="771525" y="1066800"/>
                  </a:cubicBezTo>
                  <a:cubicBezTo>
                    <a:pt x="781050" y="1231900"/>
                    <a:pt x="155575" y="1422400"/>
                    <a:pt x="152400" y="1581150"/>
                  </a:cubicBezTo>
                  <a:cubicBezTo>
                    <a:pt x="149225" y="1739900"/>
                    <a:pt x="752475" y="2019300"/>
                    <a:pt x="752475" y="2019300"/>
                  </a:cubicBezTo>
                  <a:lnTo>
                    <a:pt x="752475" y="2019300"/>
                  </a:lnTo>
                  <a:lnTo>
                    <a:pt x="752475" y="2019300"/>
                  </a:lnTo>
                  <a:lnTo>
                    <a:pt x="781050" y="2047875"/>
                  </a:lnTo>
                </a:path>
              </a:pathLst>
            </a:cu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46" name="Freeform 45"/>
            <p:cNvSpPr/>
            <p:nvPr/>
          </p:nvSpPr>
          <p:spPr>
            <a:xfrm>
              <a:off x="1438647" y="1332741"/>
              <a:ext cx="75009" cy="360041"/>
            </a:xfrm>
            <a:custGeom>
              <a:avLst/>
              <a:gdLst>
                <a:gd name="connsiteX0" fmla="*/ 0 w 796925"/>
                <a:gd name="connsiteY0" fmla="*/ 76200 h 2047875"/>
                <a:gd name="connsiteX1" fmla="*/ 781050 w 796925"/>
                <a:gd name="connsiteY1" fmla="*/ 85725 h 2047875"/>
                <a:gd name="connsiteX2" fmla="*/ 95250 w 796925"/>
                <a:gd name="connsiteY2" fmla="*/ 590550 h 2047875"/>
                <a:gd name="connsiteX3" fmla="*/ 771525 w 796925"/>
                <a:gd name="connsiteY3" fmla="*/ 1066800 h 2047875"/>
                <a:gd name="connsiteX4" fmla="*/ 152400 w 796925"/>
                <a:gd name="connsiteY4" fmla="*/ 1581150 h 2047875"/>
                <a:gd name="connsiteX5" fmla="*/ 752475 w 796925"/>
                <a:gd name="connsiteY5" fmla="*/ 2019300 h 2047875"/>
                <a:gd name="connsiteX6" fmla="*/ 752475 w 796925"/>
                <a:gd name="connsiteY6" fmla="*/ 2019300 h 2047875"/>
                <a:gd name="connsiteX7" fmla="*/ 752475 w 796925"/>
                <a:gd name="connsiteY7" fmla="*/ 2019300 h 2047875"/>
                <a:gd name="connsiteX8" fmla="*/ 781050 w 796925"/>
                <a:gd name="connsiteY8" fmla="*/ 2047875 h 204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925" h="2047875">
                  <a:moveTo>
                    <a:pt x="0" y="76200"/>
                  </a:moveTo>
                  <a:cubicBezTo>
                    <a:pt x="382587" y="38100"/>
                    <a:pt x="765175" y="0"/>
                    <a:pt x="781050" y="85725"/>
                  </a:cubicBezTo>
                  <a:cubicBezTo>
                    <a:pt x="796925" y="171450"/>
                    <a:pt x="96837" y="427038"/>
                    <a:pt x="95250" y="590550"/>
                  </a:cubicBezTo>
                  <a:cubicBezTo>
                    <a:pt x="93663" y="754062"/>
                    <a:pt x="762000" y="901700"/>
                    <a:pt x="771525" y="1066800"/>
                  </a:cubicBezTo>
                  <a:cubicBezTo>
                    <a:pt x="781050" y="1231900"/>
                    <a:pt x="155575" y="1422400"/>
                    <a:pt x="152400" y="1581150"/>
                  </a:cubicBezTo>
                  <a:cubicBezTo>
                    <a:pt x="149225" y="1739900"/>
                    <a:pt x="752475" y="2019300"/>
                    <a:pt x="752475" y="2019300"/>
                  </a:cubicBezTo>
                  <a:lnTo>
                    <a:pt x="752475" y="2019300"/>
                  </a:lnTo>
                  <a:lnTo>
                    <a:pt x="752475" y="2019300"/>
                  </a:lnTo>
                  <a:lnTo>
                    <a:pt x="781050" y="2047875"/>
                  </a:lnTo>
                </a:path>
              </a:pathLst>
            </a:cu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47" name="Freeform 46"/>
            <p:cNvSpPr/>
            <p:nvPr/>
          </p:nvSpPr>
          <p:spPr>
            <a:xfrm>
              <a:off x="1192220" y="445702"/>
              <a:ext cx="75009" cy="360041"/>
            </a:xfrm>
            <a:custGeom>
              <a:avLst/>
              <a:gdLst>
                <a:gd name="connsiteX0" fmla="*/ 0 w 796925"/>
                <a:gd name="connsiteY0" fmla="*/ 76200 h 2047875"/>
                <a:gd name="connsiteX1" fmla="*/ 781050 w 796925"/>
                <a:gd name="connsiteY1" fmla="*/ 85725 h 2047875"/>
                <a:gd name="connsiteX2" fmla="*/ 95250 w 796925"/>
                <a:gd name="connsiteY2" fmla="*/ 590550 h 2047875"/>
                <a:gd name="connsiteX3" fmla="*/ 771525 w 796925"/>
                <a:gd name="connsiteY3" fmla="*/ 1066800 h 2047875"/>
                <a:gd name="connsiteX4" fmla="*/ 152400 w 796925"/>
                <a:gd name="connsiteY4" fmla="*/ 1581150 h 2047875"/>
                <a:gd name="connsiteX5" fmla="*/ 752475 w 796925"/>
                <a:gd name="connsiteY5" fmla="*/ 2019300 h 2047875"/>
                <a:gd name="connsiteX6" fmla="*/ 752475 w 796925"/>
                <a:gd name="connsiteY6" fmla="*/ 2019300 h 2047875"/>
                <a:gd name="connsiteX7" fmla="*/ 752475 w 796925"/>
                <a:gd name="connsiteY7" fmla="*/ 2019300 h 2047875"/>
                <a:gd name="connsiteX8" fmla="*/ 781050 w 796925"/>
                <a:gd name="connsiteY8" fmla="*/ 2047875 h 204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925" h="2047875">
                  <a:moveTo>
                    <a:pt x="0" y="76200"/>
                  </a:moveTo>
                  <a:cubicBezTo>
                    <a:pt x="382587" y="38100"/>
                    <a:pt x="765175" y="0"/>
                    <a:pt x="781050" y="85725"/>
                  </a:cubicBezTo>
                  <a:cubicBezTo>
                    <a:pt x="796925" y="171450"/>
                    <a:pt x="96837" y="427038"/>
                    <a:pt x="95250" y="590550"/>
                  </a:cubicBezTo>
                  <a:cubicBezTo>
                    <a:pt x="93663" y="754062"/>
                    <a:pt x="762000" y="901700"/>
                    <a:pt x="771525" y="1066800"/>
                  </a:cubicBezTo>
                  <a:cubicBezTo>
                    <a:pt x="781050" y="1231900"/>
                    <a:pt x="155575" y="1422400"/>
                    <a:pt x="152400" y="1581150"/>
                  </a:cubicBezTo>
                  <a:cubicBezTo>
                    <a:pt x="149225" y="1739900"/>
                    <a:pt x="752475" y="2019300"/>
                    <a:pt x="752475" y="2019300"/>
                  </a:cubicBezTo>
                  <a:lnTo>
                    <a:pt x="752475" y="2019300"/>
                  </a:lnTo>
                  <a:lnTo>
                    <a:pt x="752475" y="2019300"/>
                  </a:lnTo>
                  <a:lnTo>
                    <a:pt x="781050" y="2047875"/>
                  </a:lnTo>
                </a:path>
              </a:pathLst>
            </a:cu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48" name="Freeform 47"/>
            <p:cNvSpPr/>
            <p:nvPr/>
          </p:nvSpPr>
          <p:spPr>
            <a:xfrm>
              <a:off x="-1342296" y="510156"/>
              <a:ext cx="75009" cy="360041"/>
            </a:xfrm>
            <a:custGeom>
              <a:avLst/>
              <a:gdLst>
                <a:gd name="connsiteX0" fmla="*/ 0 w 796925"/>
                <a:gd name="connsiteY0" fmla="*/ 76200 h 2047875"/>
                <a:gd name="connsiteX1" fmla="*/ 781050 w 796925"/>
                <a:gd name="connsiteY1" fmla="*/ 85725 h 2047875"/>
                <a:gd name="connsiteX2" fmla="*/ 95250 w 796925"/>
                <a:gd name="connsiteY2" fmla="*/ 590550 h 2047875"/>
                <a:gd name="connsiteX3" fmla="*/ 771525 w 796925"/>
                <a:gd name="connsiteY3" fmla="*/ 1066800 h 2047875"/>
                <a:gd name="connsiteX4" fmla="*/ 152400 w 796925"/>
                <a:gd name="connsiteY4" fmla="*/ 1581150 h 2047875"/>
                <a:gd name="connsiteX5" fmla="*/ 752475 w 796925"/>
                <a:gd name="connsiteY5" fmla="*/ 2019300 h 2047875"/>
                <a:gd name="connsiteX6" fmla="*/ 752475 w 796925"/>
                <a:gd name="connsiteY6" fmla="*/ 2019300 h 2047875"/>
                <a:gd name="connsiteX7" fmla="*/ 752475 w 796925"/>
                <a:gd name="connsiteY7" fmla="*/ 2019300 h 2047875"/>
                <a:gd name="connsiteX8" fmla="*/ 781050 w 796925"/>
                <a:gd name="connsiteY8" fmla="*/ 2047875 h 204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925" h="2047875">
                  <a:moveTo>
                    <a:pt x="0" y="76200"/>
                  </a:moveTo>
                  <a:cubicBezTo>
                    <a:pt x="382587" y="38100"/>
                    <a:pt x="765175" y="0"/>
                    <a:pt x="781050" y="85725"/>
                  </a:cubicBezTo>
                  <a:cubicBezTo>
                    <a:pt x="796925" y="171450"/>
                    <a:pt x="96837" y="427038"/>
                    <a:pt x="95250" y="590550"/>
                  </a:cubicBezTo>
                  <a:cubicBezTo>
                    <a:pt x="93663" y="754062"/>
                    <a:pt x="762000" y="901700"/>
                    <a:pt x="771525" y="1066800"/>
                  </a:cubicBezTo>
                  <a:cubicBezTo>
                    <a:pt x="781050" y="1231900"/>
                    <a:pt x="155575" y="1422400"/>
                    <a:pt x="152400" y="1581150"/>
                  </a:cubicBezTo>
                  <a:cubicBezTo>
                    <a:pt x="149225" y="1739900"/>
                    <a:pt x="752475" y="2019300"/>
                    <a:pt x="752475" y="2019300"/>
                  </a:cubicBezTo>
                  <a:lnTo>
                    <a:pt x="752475" y="2019300"/>
                  </a:lnTo>
                  <a:lnTo>
                    <a:pt x="752475" y="2019300"/>
                  </a:lnTo>
                  <a:lnTo>
                    <a:pt x="781050" y="2047875"/>
                  </a:lnTo>
                </a:path>
              </a:pathLst>
            </a:cu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grpSp>
      <p:sp>
        <p:nvSpPr>
          <p:cNvPr id="28" name="Rectangle 27"/>
          <p:cNvSpPr/>
          <p:nvPr/>
        </p:nvSpPr>
        <p:spPr>
          <a:xfrm>
            <a:off x="0" y="0"/>
            <a:ext cx="9144000" cy="584775"/>
          </a:xfrm>
          <a:prstGeom prst="rect">
            <a:avLst/>
          </a:prstGeom>
          <a:solidFill>
            <a:schemeClr val="accent2"/>
          </a:solidFill>
        </p:spPr>
        <p:txBody>
          <a:bodyPr wrap="square">
            <a:spAutoFit/>
          </a:bodyPr>
          <a:lstStyle/>
          <a:p>
            <a:pPr algn="ctr"/>
            <a:r>
              <a:rPr lang="ml-IN" sz="3200" b="1" dirty="0" smtClean="0">
                <a:solidFill>
                  <a:schemeClr val="bg1"/>
                </a:solidFill>
                <a:latin typeface="Meera" pitchFamily="34" charset="0"/>
                <a:cs typeface="Meera" pitchFamily="34" charset="0"/>
              </a:rPr>
              <a:t>എല്ലാ ജീവികളുടേയും അടിസ്ഥാന ഘടകം കോശങ്ങൾ</a:t>
            </a:r>
            <a:endParaRPr lang="en-IN" sz="3200" b="1" dirty="0">
              <a:solidFill>
                <a:schemeClr val="bg1"/>
              </a:solidFill>
              <a:latin typeface="Meera" pitchFamily="34" charset="0"/>
              <a:cs typeface="Meera" pitchFamily="34" charset="0"/>
            </a:endParaRPr>
          </a:p>
        </p:txBody>
      </p:sp>
      <p:sp>
        <p:nvSpPr>
          <p:cNvPr id="38" name="Freeform 37"/>
          <p:cNvSpPr/>
          <p:nvPr/>
        </p:nvSpPr>
        <p:spPr>
          <a:xfrm>
            <a:off x="1043608" y="2852936"/>
            <a:ext cx="96069" cy="284956"/>
          </a:xfrm>
          <a:custGeom>
            <a:avLst/>
            <a:gdLst>
              <a:gd name="connsiteX0" fmla="*/ 0 w 622300"/>
              <a:gd name="connsiteY0" fmla="*/ 74612 h 962024"/>
              <a:gd name="connsiteX1" fmla="*/ 485775 w 622300"/>
              <a:gd name="connsiteY1" fmla="*/ 103187 h 962024"/>
              <a:gd name="connsiteX2" fmla="*/ 266700 w 622300"/>
              <a:gd name="connsiteY2" fmla="*/ 693737 h 962024"/>
              <a:gd name="connsiteX3" fmla="*/ 571500 w 622300"/>
              <a:gd name="connsiteY3" fmla="*/ 922337 h 962024"/>
              <a:gd name="connsiteX4" fmla="*/ 571500 w 622300"/>
              <a:gd name="connsiteY4" fmla="*/ 931862 h 962024"/>
              <a:gd name="connsiteX5" fmla="*/ 609600 w 622300"/>
              <a:gd name="connsiteY5" fmla="*/ 931862 h 96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2300" h="962024">
                <a:moveTo>
                  <a:pt x="0" y="74612"/>
                </a:moveTo>
                <a:cubicBezTo>
                  <a:pt x="220662" y="37306"/>
                  <a:pt x="441325" y="0"/>
                  <a:pt x="485775" y="103187"/>
                </a:cubicBezTo>
                <a:cubicBezTo>
                  <a:pt x="530225" y="206374"/>
                  <a:pt x="252413" y="557212"/>
                  <a:pt x="266700" y="693737"/>
                </a:cubicBezTo>
                <a:cubicBezTo>
                  <a:pt x="280987" y="830262"/>
                  <a:pt x="520700" y="882650"/>
                  <a:pt x="571500" y="922337"/>
                </a:cubicBezTo>
                <a:cubicBezTo>
                  <a:pt x="622300" y="962024"/>
                  <a:pt x="565150" y="930275"/>
                  <a:pt x="571500" y="931862"/>
                </a:cubicBezTo>
                <a:cubicBezTo>
                  <a:pt x="577850" y="933450"/>
                  <a:pt x="593725" y="932656"/>
                  <a:pt x="609600" y="931862"/>
                </a:cubicBezTo>
              </a:path>
            </a:pathLst>
          </a:custGeom>
          <a:noFill/>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39" name="Freeform 38"/>
          <p:cNvSpPr/>
          <p:nvPr/>
        </p:nvSpPr>
        <p:spPr>
          <a:xfrm>
            <a:off x="2411760" y="1916832"/>
            <a:ext cx="96069" cy="284956"/>
          </a:xfrm>
          <a:custGeom>
            <a:avLst/>
            <a:gdLst>
              <a:gd name="connsiteX0" fmla="*/ 0 w 622300"/>
              <a:gd name="connsiteY0" fmla="*/ 74612 h 962024"/>
              <a:gd name="connsiteX1" fmla="*/ 485775 w 622300"/>
              <a:gd name="connsiteY1" fmla="*/ 103187 h 962024"/>
              <a:gd name="connsiteX2" fmla="*/ 266700 w 622300"/>
              <a:gd name="connsiteY2" fmla="*/ 693737 h 962024"/>
              <a:gd name="connsiteX3" fmla="*/ 571500 w 622300"/>
              <a:gd name="connsiteY3" fmla="*/ 922337 h 962024"/>
              <a:gd name="connsiteX4" fmla="*/ 571500 w 622300"/>
              <a:gd name="connsiteY4" fmla="*/ 931862 h 962024"/>
              <a:gd name="connsiteX5" fmla="*/ 609600 w 622300"/>
              <a:gd name="connsiteY5" fmla="*/ 931862 h 96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2300" h="962024">
                <a:moveTo>
                  <a:pt x="0" y="74612"/>
                </a:moveTo>
                <a:cubicBezTo>
                  <a:pt x="220662" y="37306"/>
                  <a:pt x="441325" y="0"/>
                  <a:pt x="485775" y="103187"/>
                </a:cubicBezTo>
                <a:cubicBezTo>
                  <a:pt x="530225" y="206374"/>
                  <a:pt x="252413" y="557212"/>
                  <a:pt x="266700" y="693737"/>
                </a:cubicBezTo>
                <a:cubicBezTo>
                  <a:pt x="280987" y="830262"/>
                  <a:pt x="520700" y="882650"/>
                  <a:pt x="571500" y="922337"/>
                </a:cubicBezTo>
                <a:cubicBezTo>
                  <a:pt x="622300" y="962024"/>
                  <a:pt x="565150" y="930275"/>
                  <a:pt x="571500" y="931862"/>
                </a:cubicBezTo>
                <a:cubicBezTo>
                  <a:pt x="577850" y="933450"/>
                  <a:pt x="593725" y="932656"/>
                  <a:pt x="609600" y="931862"/>
                </a:cubicBezTo>
              </a:path>
            </a:pathLst>
          </a:custGeom>
          <a:noFill/>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40" name="Freeform 39"/>
          <p:cNvSpPr/>
          <p:nvPr/>
        </p:nvSpPr>
        <p:spPr>
          <a:xfrm>
            <a:off x="3491880" y="1844824"/>
            <a:ext cx="96069" cy="284956"/>
          </a:xfrm>
          <a:custGeom>
            <a:avLst/>
            <a:gdLst>
              <a:gd name="connsiteX0" fmla="*/ 0 w 622300"/>
              <a:gd name="connsiteY0" fmla="*/ 74612 h 962024"/>
              <a:gd name="connsiteX1" fmla="*/ 485775 w 622300"/>
              <a:gd name="connsiteY1" fmla="*/ 103187 h 962024"/>
              <a:gd name="connsiteX2" fmla="*/ 266700 w 622300"/>
              <a:gd name="connsiteY2" fmla="*/ 693737 h 962024"/>
              <a:gd name="connsiteX3" fmla="*/ 571500 w 622300"/>
              <a:gd name="connsiteY3" fmla="*/ 922337 h 962024"/>
              <a:gd name="connsiteX4" fmla="*/ 571500 w 622300"/>
              <a:gd name="connsiteY4" fmla="*/ 931862 h 962024"/>
              <a:gd name="connsiteX5" fmla="*/ 609600 w 622300"/>
              <a:gd name="connsiteY5" fmla="*/ 931862 h 96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2300" h="962024">
                <a:moveTo>
                  <a:pt x="0" y="74612"/>
                </a:moveTo>
                <a:cubicBezTo>
                  <a:pt x="220662" y="37306"/>
                  <a:pt x="441325" y="0"/>
                  <a:pt x="485775" y="103187"/>
                </a:cubicBezTo>
                <a:cubicBezTo>
                  <a:pt x="530225" y="206374"/>
                  <a:pt x="252413" y="557212"/>
                  <a:pt x="266700" y="693737"/>
                </a:cubicBezTo>
                <a:cubicBezTo>
                  <a:pt x="280987" y="830262"/>
                  <a:pt x="520700" y="882650"/>
                  <a:pt x="571500" y="922337"/>
                </a:cubicBezTo>
                <a:cubicBezTo>
                  <a:pt x="622300" y="962024"/>
                  <a:pt x="565150" y="930275"/>
                  <a:pt x="571500" y="931862"/>
                </a:cubicBezTo>
                <a:cubicBezTo>
                  <a:pt x="577850" y="933450"/>
                  <a:pt x="593725" y="932656"/>
                  <a:pt x="609600" y="931862"/>
                </a:cubicBezTo>
              </a:path>
            </a:pathLst>
          </a:custGeom>
          <a:noFill/>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41" name="Freeform 40"/>
          <p:cNvSpPr/>
          <p:nvPr/>
        </p:nvSpPr>
        <p:spPr>
          <a:xfrm>
            <a:off x="4788024" y="2780928"/>
            <a:ext cx="96069" cy="284956"/>
          </a:xfrm>
          <a:custGeom>
            <a:avLst/>
            <a:gdLst>
              <a:gd name="connsiteX0" fmla="*/ 0 w 622300"/>
              <a:gd name="connsiteY0" fmla="*/ 74612 h 962024"/>
              <a:gd name="connsiteX1" fmla="*/ 485775 w 622300"/>
              <a:gd name="connsiteY1" fmla="*/ 103187 h 962024"/>
              <a:gd name="connsiteX2" fmla="*/ 266700 w 622300"/>
              <a:gd name="connsiteY2" fmla="*/ 693737 h 962024"/>
              <a:gd name="connsiteX3" fmla="*/ 571500 w 622300"/>
              <a:gd name="connsiteY3" fmla="*/ 922337 h 962024"/>
              <a:gd name="connsiteX4" fmla="*/ 571500 w 622300"/>
              <a:gd name="connsiteY4" fmla="*/ 931862 h 962024"/>
              <a:gd name="connsiteX5" fmla="*/ 609600 w 622300"/>
              <a:gd name="connsiteY5" fmla="*/ 931862 h 96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2300" h="962024">
                <a:moveTo>
                  <a:pt x="0" y="74612"/>
                </a:moveTo>
                <a:cubicBezTo>
                  <a:pt x="220662" y="37306"/>
                  <a:pt x="441325" y="0"/>
                  <a:pt x="485775" y="103187"/>
                </a:cubicBezTo>
                <a:cubicBezTo>
                  <a:pt x="530225" y="206374"/>
                  <a:pt x="252413" y="557212"/>
                  <a:pt x="266700" y="693737"/>
                </a:cubicBezTo>
                <a:cubicBezTo>
                  <a:pt x="280987" y="830262"/>
                  <a:pt x="520700" y="882650"/>
                  <a:pt x="571500" y="922337"/>
                </a:cubicBezTo>
                <a:cubicBezTo>
                  <a:pt x="622300" y="962024"/>
                  <a:pt x="565150" y="930275"/>
                  <a:pt x="571500" y="931862"/>
                </a:cubicBezTo>
                <a:cubicBezTo>
                  <a:pt x="577850" y="933450"/>
                  <a:pt x="593725" y="932656"/>
                  <a:pt x="609600" y="931862"/>
                </a:cubicBezTo>
              </a:path>
            </a:pathLst>
          </a:custGeom>
          <a:noFill/>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42" name="Freeform 41"/>
          <p:cNvSpPr/>
          <p:nvPr/>
        </p:nvSpPr>
        <p:spPr>
          <a:xfrm>
            <a:off x="4788024" y="3933056"/>
            <a:ext cx="96069" cy="284956"/>
          </a:xfrm>
          <a:custGeom>
            <a:avLst/>
            <a:gdLst>
              <a:gd name="connsiteX0" fmla="*/ 0 w 622300"/>
              <a:gd name="connsiteY0" fmla="*/ 74612 h 962024"/>
              <a:gd name="connsiteX1" fmla="*/ 485775 w 622300"/>
              <a:gd name="connsiteY1" fmla="*/ 103187 h 962024"/>
              <a:gd name="connsiteX2" fmla="*/ 266700 w 622300"/>
              <a:gd name="connsiteY2" fmla="*/ 693737 h 962024"/>
              <a:gd name="connsiteX3" fmla="*/ 571500 w 622300"/>
              <a:gd name="connsiteY3" fmla="*/ 922337 h 962024"/>
              <a:gd name="connsiteX4" fmla="*/ 571500 w 622300"/>
              <a:gd name="connsiteY4" fmla="*/ 931862 h 962024"/>
              <a:gd name="connsiteX5" fmla="*/ 609600 w 622300"/>
              <a:gd name="connsiteY5" fmla="*/ 931862 h 96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2300" h="962024">
                <a:moveTo>
                  <a:pt x="0" y="74612"/>
                </a:moveTo>
                <a:cubicBezTo>
                  <a:pt x="220662" y="37306"/>
                  <a:pt x="441325" y="0"/>
                  <a:pt x="485775" y="103187"/>
                </a:cubicBezTo>
                <a:cubicBezTo>
                  <a:pt x="530225" y="206374"/>
                  <a:pt x="252413" y="557212"/>
                  <a:pt x="266700" y="693737"/>
                </a:cubicBezTo>
                <a:cubicBezTo>
                  <a:pt x="280987" y="830262"/>
                  <a:pt x="520700" y="882650"/>
                  <a:pt x="571500" y="922337"/>
                </a:cubicBezTo>
                <a:cubicBezTo>
                  <a:pt x="622300" y="962024"/>
                  <a:pt x="565150" y="930275"/>
                  <a:pt x="571500" y="931862"/>
                </a:cubicBezTo>
                <a:cubicBezTo>
                  <a:pt x="577850" y="933450"/>
                  <a:pt x="593725" y="932656"/>
                  <a:pt x="609600" y="931862"/>
                </a:cubicBezTo>
              </a:path>
            </a:pathLst>
          </a:custGeom>
          <a:noFill/>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43" name="Freeform 42"/>
          <p:cNvSpPr/>
          <p:nvPr/>
        </p:nvSpPr>
        <p:spPr>
          <a:xfrm>
            <a:off x="2987824" y="5085184"/>
            <a:ext cx="96069" cy="284956"/>
          </a:xfrm>
          <a:custGeom>
            <a:avLst/>
            <a:gdLst>
              <a:gd name="connsiteX0" fmla="*/ 0 w 622300"/>
              <a:gd name="connsiteY0" fmla="*/ 74612 h 962024"/>
              <a:gd name="connsiteX1" fmla="*/ 485775 w 622300"/>
              <a:gd name="connsiteY1" fmla="*/ 103187 h 962024"/>
              <a:gd name="connsiteX2" fmla="*/ 266700 w 622300"/>
              <a:gd name="connsiteY2" fmla="*/ 693737 h 962024"/>
              <a:gd name="connsiteX3" fmla="*/ 571500 w 622300"/>
              <a:gd name="connsiteY3" fmla="*/ 922337 h 962024"/>
              <a:gd name="connsiteX4" fmla="*/ 571500 w 622300"/>
              <a:gd name="connsiteY4" fmla="*/ 931862 h 962024"/>
              <a:gd name="connsiteX5" fmla="*/ 609600 w 622300"/>
              <a:gd name="connsiteY5" fmla="*/ 931862 h 96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2300" h="962024">
                <a:moveTo>
                  <a:pt x="0" y="74612"/>
                </a:moveTo>
                <a:cubicBezTo>
                  <a:pt x="220662" y="37306"/>
                  <a:pt x="441325" y="0"/>
                  <a:pt x="485775" y="103187"/>
                </a:cubicBezTo>
                <a:cubicBezTo>
                  <a:pt x="530225" y="206374"/>
                  <a:pt x="252413" y="557212"/>
                  <a:pt x="266700" y="693737"/>
                </a:cubicBezTo>
                <a:cubicBezTo>
                  <a:pt x="280987" y="830262"/>
                  <a:pt x="520700" y="882650"/>
                  <a:pt x="571500" y="922337"/>
                </a:cubicBezTo>
                <a:cubicBezTo>
                  <a:pt x="622300" y="962024"/>
                  <a:pt x="565150" y="930275"/>
                  <a:pt x="571500" y="931862"/>
                </a:cubicBezTo>
                <a:cubicBezTo>
                  <a:pt x="577850" y="933450"/>
                  <a:pt x="593725" y="932656"/>
                  <a:pt x="609600" y="931862"/>
                </a:cubicBezTo>
              </a:path>
            </a:pathLst>
          </a:custGeom>
          <a:noFill/>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44" name="Freeform 43"/>
          <p:cNvSpPr/>
          <p:nvPr/>
        </p:nvSpPr>
        <p:spPr>
          <a:xfrm>
            <a:off x="971600" y="4077072"/>
            <a:ext cx="96069" cy="284956"/>
          </a:xfrm>
          <a:custGeom>
            <a:avLst/>
            <a:gdLst>
              <a:gd name="connsiteX0" fmla="*/ 0 w 622300"/>
              <a:gd name="connsiteY0" fmla="*/ 74612 h 962024"/>
              <a:gd name="connsiteX1" fmla="*/ 485775 w 622300"/>
              <a:gd name="connsiteY1" fmla="*/ 103187 h 962024"/>
              <a:gd name="connsiteX2" fmla="*/ 266700 w 622300"/>
              <a:gd name="connsiteY2" fmla="*/ 693737 h 962024"/>
              <a:gd name="connsiteX3" fmla="*/ 571500 w 622300"/>
              <a:gd name="connsiteY3" fmla="*/ 922337 h 962024"/>
              <a:gd name="connsiteX4" fmla="*/ 571500 w 622300"/>
              <a:gd name="connsiteY4" fmla="*/ 931862 h 962024"/>
              <a:gd name="connsiteX5" fmla="*/ 609600 w 622300"/>
              <a:gd name="connsiteY5" fmla="*/ 931862 h 96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2300" h="962024">
                <a:moveTo>
                  <a:pt x="0" y="74612"/>
                </a:moveTo>
                <a:cubicBezTo>
                  <a:pt x="220662" y="37306"/>
                  <a:pt x="441325" y="0"/>
                  <a:pt x="485775" y="103187"/>
                </a:cubicBezTo>
                <a:cubicBezTo>
                  <a:pt x="530225" y="206374"/>
                  <a:pt x="252413" y="557212"/>
                  <a:pt x="266700" y="693737"/>
                </a:cubicBezTo>
                <a:cubicBezTo>
                  <a:pt x="280987" y="830262"/>
                  <a:pt x="520700" y="882650"/>
                  <a:pt x="571500" y="922337"/>
                </a:cubicBezTo>
                <a:cubicBezTo>
                  <a:pt x="622300" y="962024"/>
                  <a:pt x="565150" y="930275"/>
                  <a:pt x="571500" y="931862"/>
                </a:cubicBezTo>
                <a:cubicBezTo>
                  <a:pt x="577850" y="933450"/>
                  <a:pt x="593725" y="932656"/>
                  <a:pt x="609600" y="931862"/>
                </a:cubicBezTo>
              </a:path>
            </a:pathLst>
          </a:custGeom>
          <a:noFill/>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49" name="Freeform 48"/>
          <p:cNvSpPr/>
          <p:nvPr/>
        </p:nvSpPr>
        <p:spPr>
          <a:xfrm>
            <a:off x="4211960" y="2852936"/>
            <a:ext cx="96069" cy="284956"/>
          </a:xfrm>
          <a:custGeom>
            <a:avLst/>
            <a:gdLst>
              <a:gd name="connsiteX0" fmla="*/ 0 w 622300"/>
              <a:gd name="connsiteY0" fmla="*/ 74612 h 962024"/>
              <a:gd name="connsiteX1" fmla="*/ 485775 w 622300"/>
              <a:gd name="connsiteY1" fmla="*/ 103187 h 962024"/>
              <a:gd name="connsiteX2" fmla="*/ 266700 w 622300"/>
              <a:gd name="connsiteY2" fmla="*/ 693737 h 962024"/>
              <a:gd name="connsiteX3" fmla="*/ 571500 w 622300"/>
              <a:gd name="connsiteY3" fmla="*/ 922337 h 962024"/>
              <a:gd name="connsiteX4" fmla="*/ 571500 w 622300"/>
              <a:gd name="connsiteY4" fmla="*/ 931862 h 962024"/>
              <a:gd name="connsiteX5" fmla="*/ 609600 w 622300"/>
              <a:gd name="connsiteY5" fmla="*/ 931862 h 96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2300" h="962024">
                <a:moveTo>
                  <a:pt x="0" y="74612"/>
                </a:moveTo>
                <a:cubicBezTo>
                  <a:pt x="220662" y="37306"/>
                  <a:pt x="441325" y="0"/>
                  <a:pt x="485775" y="103187"/>
                </a:cubicBezTo>
                <a:cubicBezTo>
                  <a:pt x="530225" y="206374"/>
                  <a:pt x="252413" y="557212"/>
                  <a:pt x="266700" y="693737"/>
                </a:cubicBezTo>
                <a:cubicBezTo>
                  <a:pt x="280987" y="830262"/>
                  <a:pt x="520700" y="882650"/>
                  <a:pt x="571500" y="922337"/>
                </a:cubicBezTo>
                <a:cubicBezTo>
                  <a:pt x="622300" y="962024"/>
                  <a:pt x="565150" y="930275"/>
                  <a:pt x="571500" y="931862"/>
                </a:cubicBezTo>
                <a:cubicBezTo>
                  <a:pt x="577850" y="933450"/>
                  <a:pt x="593725" y="932656"/>
                  <a:pt x="609600" y="931862"/>
                </a:cubicBezTo>
              </a:path>
            </a:pathLst>
          </a:custGeom>
          <a:noFill/>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50" name="Freeform 49"/>
          <p:cNvSpPr/>
          <p:nvPr/>
        </p:nvSpPr>
        <p:spPr>
          <a:xfrm>
            <a:off x="1691680" y="2996952"/>
            <a:ext cx="96069" cy="284956"/>
          </a:xfrm>
          <a:custGeom>
            <a:avLst/>
            <a:gdLst>
              <a:gd name="connsiteX0" fmla="*/ 0 w 622300"/>
              <a:gd name="connsiteY0" fmla="*/ 74612 h 962024"/>
              <a:gd name="connsiteX1" fmla="*/ 485775 w 622300"/>
              <a:gd name="connsiteY1" fmla="*/ 103187 h 962024"/>
              <a:gd name="connsiteX2" fmla="*/ 266700 w 622300"/>
              <a:gd name="connsiteY2" fmla="*/ 693737 h 962024"/>
              <a:gd name="connsiteX3" fmla="*/ 571500 w 622300"/>
              <a:gd name="connsiteY3" fmla="*/ 922337 h 962024"/>
              <a:gd name="connsiteX4" fmla="*/ 571500 w 622300"/>
              <a:gd name="connsiteY4" fmla="*/ 931862 h 962024"/>
              <a:gd name="connsiteX5" fmla="*/ 609600 w 622300"/>
              <a:gd name="connsiteY5" fmla="*/ 931862 h 96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2300" h="962024">
                <a:moveTo>
                  <a:pt x="0" y="74612"/>
                </a:moveTo>
                <a:cubicBezTo>
                  <a:pt x="220662" y="37306"/>
                  <a:pt x="441325" y="0"/>
                  <a:pt x="485775" y="103187"/>
                </a:cubicBezTo>
                <a:cubicBezTo>
                  <a:pt x="530225" y="206374"/>
                  <a:pt x="252413" y="557212"/>
                  <a:pt x="266700" y="693737"/>
                </a:cubicBezTo>
                <a:cubicBezTo>
                  <a:pt x="280987" y="830262"/>
                  <a:pt x="520700" y="882650"/>
                  <a:pt x="571500" y="922337"/>
                </a:cubicBezTo>
                <a:cubicBezTo>
                  <a:pt x="622300" y="962024"/>
                  <a:pt x="565150" y="930275"/>
                  <a:pt x="571500" y="931862"/>
                </a:cubicBezTo>
                <a:cubicBezTo>
                  <a:pt x="577850" y="933450"/>
                  <a:pt x="593725" y="932656"/>
                  <a:pt x="609600" y="931862"/>
                </a:cubicBezTo>
              </a:path>
            </a:pathLst>
          </a:custGeom>
          <a:noFill/>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51" name="Freeform 50"/>
          <p:cNvSpPr/>
          <p:nvPr/>
        </p:nvSpPr>
        <p:spPr>
          <a:xfrm>
            <a:off x="1979712" y="4293096"/>
            <a:ext cx="96069" cy="284956"/>
          </a:xfrm>
          <a:custGeom>
            <a:avLst/>
            <a:gdLst>
              <a:gd name="connsiteX0" fmla="*/ 0 w 622300"/>
              <a:gd name="connsiteY0" fmla="*/ 74612 h 962024"/>
              <a:gd name="connsiteX1" fmla="*/ 485775 w 622300"/>
              <a:gd name="connsiteY1" fmla="*/ 103187 h 962024"/>
              <a:gd name="connsiteX2" fmla="*/ 266700 w 622300"/>
              <a:gd name="connsiteY2" fmla="*/ 693737 h 962024"/>
              <a:gd name="connsiteX3" fmla="*/ 571500 w 622300"/>
              <a:gd name="connsiteY3" fmla="*/ 922337 h 962024"/>
              <a:gd name="connsiteX4" fmla="*/ 571500 w 622300"/>
              <a:gd name="connsiteY4" fmla="*/ 931862 h 962024"/>
              <a:gd name="connsiteX5" fmla="*/ 609600 w 622300"/>
              <a:gd name="connsiteY5" fmla="*/ 931862 h 96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2300" h="962024">
                <a:moveTo>
                  <a:pt x="0" y="74612"/>
                </a:moveTo>
                <a:cubicBezTo>
                  <a:pt x="220662" y="37306"/>
                  <a:pt x="441325" y="0"/>
                  <a:pt x="485775" y="103187"/>
                </a:cubicBezTo>
                <a:cubicBezTo>
                  <a:pt x="530225" y="206374"/>
                  <a:pt x="252413" y="557212"/>
                  <a:pt x="266700" y="693737"/>
                </a:cubicBezTo>
                <a:cubicBezTo>
                  <a:pt x="280987" y="830262"/>
                  <a:pt x="520700" y="882650"/>
                  <a:pt x="571500" y="922337"/>
                </a:cubicBezTo>
                <a:cubicBezTo>
                  <a:pt x="622300" y="962024"/>
                  <a:pt x="565150" y="930275"/>
                  <a:pt x="571500" y="931862"/>
                </a:cubicBezTo>
                <a:cubicBezTo>
                  <a:pt x="577850" y="933450"/>
                  <a:pt x="593725" y="932656"/>
                  <a:pt x="609600" y="931862"/>
                </a:cubicBezTo>
              </a:path>
            </a:pathLst>
          </a:custGeom>
          <a:noFill/>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52" name="Freeform 51"/>
          <p:cNvSpPr/>
          <p:nvPr/>
        </p:nvSpPr>
        <p:spPr>
          <a:xfrm>
            <a:off x="1619672" y="3861048"/>
            <a:ext cx="96069" cy="284956"/>
          </a:xfrm>
          <a:custGeom>
            <a:avLst/>
            <a:gdLst>
              <a:gd name="connsiteX0" fmla="*/ 0 w 622300"/>
              <a:gd name="connsiteY0" fmla="*/ 74612 h 962024"/>
              <a:gd name="connsiteX1" fmla="*/ 485775 w 622300"/>
              <a:gd name="connsiteY1" fmla="*/ 103187 h 962024"/>
              <a:gd name="connsiteX2" fmla="*/ 266700 w 622300"/>
              <a:gd name="connsiteY2" fmla="*/ 693737 h 962024"/>
              <a:gd name="connsiteX3" fmla="*/ 571500 w 622300"/>
              <a:gd name="connsiteY3" fmla="*/ 922337 h 962024"/>
              <a:gd name="connsiteX4" fmla="*/ 571500 w 622300"/>
              <a:gd name="connsiteY4" fmla="*/ 931862 h 962024"/>
              <a:gd name="connsiteX5" fmla="*/ 609600 w 622300"/>
              <a:gd name="connsiteY5" fmla="*/ 931862 h 96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2300" h="962024">
                <a:moveTo>
                  <a:pt x="0" y="74612"/>
                </a:moveTo>
                <a:cubicBezTo>
                  <a:pt x="220662" y="37306"/>
                  <a:pt x="441325" y="0"/>
                  <a:pt x="485775" y="103187"/>
                </a:cubicBezTo>
                <a:cubicBezTo>
                  <a:pt x="530225" y="206374"/>
                  <a:pt x="252413" y="557212"/>
                  <a:pt x="266700" y="693737"/>
                </a:cubicBezTo>
                <a:cubicBezTo>
                  <a:pt x="280987" y="830262"/>
                  <a:pt x="520700" y="882650"/>
                  <a:pt x="571500" y="922337"/>
                </a:cubicBezTo>
                <a:cubicBezTo>
                  <a:pt x="622300" y="962024"/>
                  <a:pt x="565150" y="930275"/>
                  <a:pt x="571500" y="931862"/>
                </a:cubicBezTo>
                <a:cubicBezTo>
                  <a:pt x="577850" y="933450"/>
                  <a:pt x="593725" y="932656"/>
                  <a:pt x="609600" y="931862"/>
                </a:cubicBezTo>
              </a:path>
            </a:pathLst>
          </a:custGeom>
          <a:noFill/>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pic>
        <p:nvPicPr>
          <p:cNvPr id="243713" name="Picture 1"/>
          <p:cNvPicPr>
            <a:picLocks noChangeAspect="1" noChangeArrowheads="1"/>
          </p:cNvPicPr>
          <p:nvPr/>
        </p:nvPicPr>
        <p:blipFill>
          <a:blip r:embed="rId4" cstate="print"/>
          <a:srcRect/>
          <a:stretch>
            <a:fillRect/>
          </a:stretch>
        </p:blipFill>
        <p:spPr bwMode="auto">
          <a:xfrm>
            <a:off x="5972175" y="1268760"/>
            <a:ext cx="3171825" cy="4191000"/>
          </a:xfrm>
          <a:prstGeom prst="rect">
            <a:avLst/>
          </a:prstGeom>
          <a:noFill/>
          <a:ln w="9525">
            <a:noFill/>
            <a:miter lim="800000"/>
            <a:headEnd/>
            <a:tailEnd/>
          </a:ln>
          <a:effectLst/>
        </p:spPr>
      </p:pic>
      <p:pic>
        <p:nvPicPr>
          <p:cNvPr id="54" name="Recorded Sound">
            <a:hlinkClick r:id="" action="ppaction://media"/>
          </p:cNvPr>
          <p:cNvPicPr>
            <a:picLocks noRot="1" noChangeAspect="1"/>
          </p:cNvPicPr>
          <p:nvPr>
            <a:wavAudioFile r:embed="rId1" name="Recorded Sound"/>
          </p:nvPr>
        </p:nvPicPr>
        <p:blipFill>
          <a:blip r:embed="rId5" cstate="print"/>
          <a:stretch>
            <a:fillRect/>
          </a:stretch>
        </p:blipFill>
        <p:spPr>
          <a:xfrm>
            <a:off x="8748464" y="6381328"/>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059"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 illustration shows a eukaryotic cell beside a prokaryotic cell, and the major structural differences are shown. The much larger eukaryotic cell contains elaborate membranous networks and bean-shaped organelles. Its DNA is inside a nuclear membrane. The prokaryotic cell has a comparatively empty interior containing loose DNA material symbolized by a tangled thread, alongside only ribosomes and no membrane-bound organelles."/>
          <p:cNvPicPr>
            <a:picLocks noChangeAspect="1" noChangeArrowheads="1"/>
          </p:cNvPicPr>
          <p:nvPr/>
        </p:nvPicPr>
        <p:blipFill>
          <a:blip r:embed="rId4" cstate="print"/>
          <a:srcRect r="45028" b="1493"/>
          <a:stretch>
            <a:fillRect/>
          </a:stretch>
        </p:blipFill>
        <p:spPr bwMode="auto">
          <a:xfrm rot="10800000">
            <a:off x="4139951" y="908720"/>
            <a:ext cx="5004048" cy="4752529"/>
          </a:xfrm>
          <a:prstGeom prst="rect">
            <a:avLst/>
          </a:prstGeom>
          <a:noFill/>
        </p:spPr>
      </p:pic>
      <p:pic>
        <p:nvPicPr>
          <p:cNvPr id="4" name="Picture 2" descr="An illustration shows a eukaryotic cell beside a prokaryotic cell, and the major structural differences are shown. The much larger eukaryotic cell contains elaborate membranous networks and bean-shaped organelles. Its DNA is inside a nuclear membrane. The prokaryotic cell has a comparatively empty interior containing loose DNA material symbolized by a tangled thread, alongside only ribosomes and no membrane-bound organelles."/>
          <p:cNvPicPr>
            <a:picLocks noChangeAspect="1" noChangeArrowheads="1"/>
          </p:cNvPicPr>
          <p:nvPr/>
        </p:nvPicPr>
        <p:blipFill>
          <a:blip r:embed="rId4" cstate="print"/>
          <a:srcRect l="59810" t="9129" b="20722"/>
          <a:stretch>
            <a:fillRect/>
          </a:stretch>
        </p:blipFill>
        <p:spPr bwMode="auto">
          <a:xfrm rot="10800000">
            <a:off x="683568" y="1196752"/>
            <a:ext cx="2664298" cy="4752528"/>
          </a:xfrm>
          <a:prstGeom prst="rect">
            <a:avLst/>
          </a:prstGeom>
          <a:noFill/>
        </p:spPr>
      </p:pic>
      <p:pic>
        <p:nvPicPr>
          <p:cNvPr id="7" name="Recorded Sound">
            <a:hlinkClick r:id="" action="ppaction://media"/>
          </p:cNvPr>
          <p:cNvPicPr>
            <a:picLocks noRot="1" noChangeAspect="1"/>
          </p:cNvPicPr>
          <p:nvPr>
            <a:wavAudioFile r:embed="rId1" name="Recorded Sound"/>
          </p:nvPr>
        </p:nvPicPr>
        <p:blipFill>
          <a:blip r:embed="rId5" cstate="print"/>
          <a:stretch>
            <a:fillRect/>
          </a:stretch>
        </p:blipFill>
        <p:spPr>
          <a:xfrm>
            <a:off x="8899525" y="6613525"/>
            <a:ext cx="244475" cy="244475"/>
          </a:xfrm>
          <a:prstGeom prst="rect">
            <a:avLst/>
          </a:prstGeom>
        </p:spPr>
      </p:pic>
      <p:pic>
        <p:nvPicPr>
          <p:cNvPr id="236545" name="Picture 1"/>
          <p:cNvPicPr>
            <a:picLocks noChangeAspect="1" noChangeArrowheads="1"/>
          </p:cNvPicPr>
          <p:nvPr/>
        </p:nvPicPr>
        <p:blipFill>
          <a:blip r:embed="rId6" cstate="print"/>
          <a:srcRect/>
          <a:stretch>
            <a:fillRect/>
          </a:stretch>
        </p:blipFill>
        <p:spPr bwMode="auto">
          <a:xfrm>
            <a:off x="395536" y="188640"/>
            <a:ext cx="8267700" cy="5905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7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illustration shows a eukaryotic cell beside a prokaryotic cell, and the major structural differences are shown. The much larger eukaryotic cell contains elaborate membranous networks and bean-shaped organelles. Its DNA is inside a nuclear membrane. The prokaryotic cell has a comparatively empty interior containing loose DNA material symbolized by a tangled thread, alongside only ribosomes and no membrane-bound organelles."/>
          <p:cNvPicPr>
            <a:picLocks noChangeAspect="1" noChangeArrowheads="1"/>
          </p:cNvPicPr>
          <p:nvPr/>
        </p:nvPicPr>
        <p:blipFill>
          <a:blip r:embed="rId4" cstate="print"/>
          <a:srcRect l="-309" t="174" r="45727" b="1319"/>
          <a:stretch>
            <a:fillRect/>
          </a:stretch>
        </p:blipFill>
        <p:spPr bwMode="auto">
          <a:xfrm rot="10800000">
            <a:off x="3995936" y="1052736"/>
            <a:ext cx="4968553" cy="4752528"/>
          </a:xfrm>
          <a:prstGeom prst="rect">
            <a:avLst/>
          </a:prstGeom>
          <a:noFill/>
        </p:spPr>
      </p:pic>
      <p:pic>
        <p:nvPicPr>
          <p:cNvPr id="4" name="Picture 2" descr="An illustration shows a eukaryotic cell beside a prokaryotic cell, and the major structural differences are shown. The much larger eukaryotic cell contains elaborate membranous networks and bean-shaped organelles. Its DNA is inside a nuclear membrane. The prokaryotic cell has a comparatively empty interior containing loose DNA material symbolized by a tangled thread, alongside only ribosomes and no membrane-bound organelles."/>
          <p:cNvPicPr>
            <a:picLocks noChangeAspect="1" noChangeArrowheads="1"/>
          </p:cNvPicPr>
          <p:nvPr/>
        </p:nvPicPr>
        <p:blipFill>
          <a:blip r:embed="rId4" cstate="print"/>
          <a:srcRect l="59810" t="9129" b="20722"/>
          <a:stretch>
            <a:fillRect/>
          </a:stretch>
        </p:blipFill>
        <p:spPr bwMode="auto">
          <a:xfrm rot="10800000">
            <a:off x="1475656" y="2852936"/>
            <a:ext cx="524786" cy="936104"/>
          </a:xfrm>
          <a:prstGeom prst="rect">
            <a:avLst/>
          </a:prstGeom>
          <a:noFill/>
        </p:spPr>
      </p:pic>
      <p:pic>
        <p:nvPicPr>
          <p:cNvPr id="7" name="Recorded Sound">
            <a:hlinkClick r:id="" action="ppaction://media"/>
          </p:cNvPr>
          <p:cNvPicPr>
            <a:picLocks noRot="1" noChangeAspect="1"/>
          </p:cNvPicPr>
          <p:nvPr>
            <a:wavAudioFile r:embed="rId1" name="Recorded Sound"/>
          </p:nvPr>
        </p:nvPicPr>
        <p:blipFill>
          <a:blip r:embed="rId5" cstate="print"/>
          <a:stretch>
            <a:fillRect/>
          </a:stretch>
        </p:blipFill>
        <p:spPr>
          <a:xfrm>
            <a:off x="8899525" y="6453336"/>
            <a:ext cx="244475" cy="244475"/>
          </a:xfrm>
          <a:prstGeom prst="rect">
            <a:avLst/>
          </a:prstGeom>
        </p:spPr>
      </p:pic>
      <p:pic>
        <p:nvPicPr>
          <p:cNvPr id="239617" name="Picture 1"/>
          <p:cNvPicPr>
            <a:picLocks noChangeAspect="1" noChangeArrowheads="1"/>
          </p:cNvPicPr>
          <p:nvPr/>
        </p:nvPicPr>
        <p:blipFill>
          <a:blip r:embed="rId6" cstate="print"/>
          <a:srcRect/>
          <a:stretch>
            <a:fillRect/>
          </a:stretch>
        </p:blipFill>
        <p:spPr bwMode="auto">
          <a:xfrm>
            <a:off x="251520" y="188640"/>
            <a:ext cx="8267700" cy="5905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9352</TotalTime>
  <Words>876</Words>
  <Application>Microsoft Office PowerPoint</Application>
  <PresentationFormat>On-screen Show (4:3)</PresentationFormat>
  <Paragraphs>140</Paragraphs>
  <Slides>66</Slides>
  <Notes>66</Notes>
  <HiddenSlides>0</HiddenSlides>
  <MMClips>64</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HOME</dc:creator>
  <cp:lastModifiedBy>HOME</cp:lastModifiedBy>
  <cp:revision>142</cp:revision>
  <dcterms:created xsi:type="dcterms:W3CDTF">2017-09-13T02:36:29Z</dcterms:created>
  <dcterms:modified xsi:type="dcterms:W3CDTF">2018-02-13T11:58:15Z</dcterms:modified>
</cp:coreProperties>
</file>