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95" r:id="rId2"/>
    <p:sldId id="292" r:id="rId3"/>
    <p:sldId id="257" r:id="rId4"/>
    <p:sldId id="283" r:id="rId5"/>
    <p:sldId id="289" r:id="rId6"/>
    <p:sldId id="290" r:id="rId7"/>
    <p:sldId id="287" r:id="rId8"/>
    <p:sldId id="285" r:id="rId9"/>
    <p:sldId id="286" r:id="rId10"/>
    <p:sldId id="284" r:id="rId11"/>
    <p:sldId id="259" r:id="rId12"/>
    <p:sldId id="297" r:id="rId13"/>
    <p:sldId id="306" r:id="rId14"/>
    <p:sldId id="296" r:id="rId15"/>
    <p:sldId id="298" r:id="rId16"/>
    <p:sldId id="300" r:id="rId17"/>
    <p:sldId id="299" r:id="rId18"/>
    <p:sldId id="260" r:id="rId19"/>
    <p:sldId id="301" r:id="rId20"/>
    <p:sldId id="302" r:id="rId21"/>
    <p:sldId id="303" r:id="rId22"/>
    <p:sldId id="304" r:id="rId23"/>
    <p:sldId id="266" r:id="rId24"/>
    <p:sldId id="316" r:id="rId25"/>
    <p:sldId id="317" r:id="rId26"/>
    <p:sldId id="307" r:id="rId27"/>
    <p:sldId id="309" r:id="rId28"/>
    <p:sldId id="308" r:id="rId29"/>
    <p:sldId id="311" r:id="rId30"/>
    <p:sldId id="310" r:id="rId31"/>
    <p:sldId id="312" r:id="rId32"/>
    <p:sldId id="313" r:id="rId33"/>
    <p:sldId id="314" r:id="rId34"/>
    <p:sldId id="315" r:id="rId35"/>
    <p:sldId id="318" r:id="rId36"/>
    <p:sldId id="320" r:id="rId37"/>
    <p:sldId id="319" r:id="rId38"/>
    <p:sldId id="269" r:id="rId39"/>
    <p:sldId id="321" r:id="rId40"/>
    <p:sldId id="322" r:id="rId41"/>
    <p:sldId id="324" r:id="rId42"/>
    <p:sldId id="326" r:id="rId43"/>
    <p:sldId id="325" r:id="rId44"/>
    <p:sldId id="334" r:id="rId45"/>
    <p:sldId id="335" r:id="rId46"/>
    <p:sldId id="336" r:id="rId47"/>
    <p:sldId id="337" r:id="rId48"/>
    <p:sldId id="327" r:id="rId49"/>
    <p:sldId id="329" r:id="rId50"/>
    <p:sldId id="328" r:id="rId51"/>
    <p:sldId id="330" r:id="rId52"/>
    <p:sldId id="332" r:id="rId53"/>
    <p:sldId id="331" r:id="rId54"/>
    <p:sldId id="333" r:id="rId55"/>
    <p:sldId id="282" r:id="rId56"/>
    <p:sldId id="281" r:id="rId57"/>
  </p:sldIdLst>
  <p:sldSz cx="10080625" cy="7559675"/>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6591" autoAdjust="0"/>
  </p:normalViewPr>
  <p:slideViewPr>
    <p:cSldViewPr>
      <p:cViewPr varScale="1">
        <p:scale>
          <a:sx n="66" d="100"/>
          <a:sy n="66" d="100"/>
        </p:scale>
        <p:origin x="-1742" y="-91"/>
      </p:cViewPr>
      <p:guideLst>
        <p:guide orient="horz" pos="2381"/>
        <p:guide pos="3175"/>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4281488" y="0"/>
            <a:ext cx="3276600" cy="534988"/>
          </a:xfrm>
          <a:prstGeom prst="rect">
            <a:avLst/>
          </a:prstGeom>
        </p:spPr>
        <p:txBody>
          <a:bodyPr vert="horz" lIns="91440" tIns="45720" rIns="91440" bIns="45720" rtlCol="0"/>
          <a:lstStyle>
            <a:lvl1pPr algn="r">
              <a:defRPr sz="1200"/>
            </a:lvl1pPr>
          </a:lstStyle>
          <a:p>
            <a:fld id="{399F4934-6B47-4FAC-8A9A-90AC1F02C16A}" type="datetimeFigureOut">
              <a:rPr lang="en-IN" smtClean="0"/>
              <a:pPr/>
              <a:t>17-02-2018</a:t>
            </a:fld>
            <a:endParaRPr lang="en-IN"/>
          </a:p>
        </p:txBody>
      </p:sp>
      <p:sp>
        <p:nvSpPr>
          <p:cNvPr id="4" name="Slide Image Placeholder 3"/>
          <p:cNvSpPr>
            <a:spLocks noGrp="1" noRot="1" noChangeAspect="1"/>
          </p:cNvSpPr>
          <p:nvPr>
            <p:ph type="sldImg" idx="2"/>
          </p:nvPr>
        </p:nvSpPr>
        <p:spPr>
          <a:xfrm>
            <a:off x="1106488" y="801688"/>
            <a:ext cx="5346700" cy="401002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755650" y="5078413"/>
            <a:ext cx="6048375" cy="48117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10155238"/>
            <a:ext cx="3276600" cy="5349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4281488" y="10155238"/>
            <a:ext cx="3276600" cy="534987"/>
          </a:xfrm>
          <a:prstGeom prst="rect">
            <a:avLst/>
          </a:prstGeom>
        </p:spPr>
        <p:txBody>
          <a:bodyPr vert="horz" lIns="91440" tIns="45720" rIns="91440" bIns="45720" rtlCol="0" anchor="b"/>
          <a:lstStyle>
            <a:lvl1pPr algn="r">
              <a:defRPr sz="1200"/>
            </a:lvl1pPr>
          </a:lstStyle>
          <a:p>
            <a:fld id="{D796E86B-768B-48C4-B1E5-9E02EFBCBF75}"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ml-IN" dirty="0" smtClean="0"/>
              <a:t>സ്വാഭാവികവുമല്ലാത്തതുമായ അണുവികിരണങ്ങൾ മ്യൂട്ടേഷൻ നിരക്കുകൽ കൂട്ടുകയും അതു വഴി പല കാൻസറുകൾക്കും കാരണമാവുകയും ചെയ്യുന്നു. സൂര്യരശ്മിയിലെ അൽട്രാവയല്ലറ്റ് തരംഗങ്ങൾ ത്വക്കിലെ മ്യൂടേഷൻ നിരക്കുകൾ കൂട്ടുന്നു. അവയെ പ്രതിരോധിക്കുന്ന കറുത്ത വർണകമായ മെലനിൻ തൊലിയിൽ കുറവുള്ളവരിൽ ഇത് പല തരം ത്വക്ക് കാൻസറുകൾക്ക് കാരണമാവുന്നു. ഓസോൺ ദ്വാരം കാരണം കൂടുതൽ അൽട്രാവയലറ്റ് രശ്മികൾ പതിക്കുന്ന ആസ്റ്റ്രേലിയയിലെ വെള്ളക്കാരിലാണ്‌ ലോകത്തിൽ ഏറ്റവുമധികം തൊലിയുടെ കാൻസർ ഉള്ളത്. </a:t>
            </a:r>
          </a:p>
          <a:p>
            <a:r>
              <a:rPr lang="ml-IN" dirty="0" smtClean="0"/>
              <a:t>ഹിരോഷിമ നാഗസാക്കി എന്നിവടങ്ങളിൽ ആറ്റം ബോംബ് ഇട്ടതിനു ശേഷം പല കാൻസറുകളുടേയും നിരക്കുകൾ വർഷങ്ങളോളം വർധിച്ച നിലയിൽ ആയി. </a:t>
            </a:r>
            <a:endParaRPr lang="en-IN" dirty="0"/>
          </a:p>
        </p:txBody>
      </p:sp>
      <p:sp>
        <p:nvSpPr>
          <p:cNvPr id="4" name="Slide Number Placeholder 3"/>
          <p:cNvSpPr>
            <a:spLocks noGrp="1"/>
          </p:cNvSpPr>
          <p:nvPr>
            <p:ph type="sldNum" sz="quarter" idx="10"/>
          </p:nvPr>
        </p:nvSpPr>
        <p:spPr/>
        <p:txBody>
          <a:bodyPr/>
          <a:lstStyle/>
          <a:p>
            <a:fld id="{D796E86B-768B-48C4-B1E5-9E02EFBCBF75}" type="slidenum">
              <a:rPr lang="en-IN" smtClean="0"/>
              <a:pPr/>
              <a:t>14</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504000" y="1769040"/>
            <a:ext cx="9071640" cy="20912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504000" y="4059360"/>
            <a:ext cx="9071640" cy="20912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30" name="PlaceHolder 2"/>
          <p:cNvSpPr>
            <a:spLocks noGrp="1"/>
          </p:cNvSpPr>
          <p:nvPr>
            <p:ph type="body"/>
          </p:nvPr>
        </p:nvSpPr>
        <p:spPr>
          <a:xfrm>
            <a:off x="504000" y="1769040"/>
            <a:ext cx="4426920" cy="20912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
        <p:nvSpPr>
          <p:cNvPr id="31" name="PlaceHolder 3"/>
          <p:cNvSpPr>
            <a:spLocks noGrp="1"/>
          </p:cNvSpPr>
          <p:nvPr>
            <p:ph type="body"/>
          </p:nvPr>
        </p:nvSpPr>
        <p:spPr>
          <a:xfrm>
            <a:off x="5152680" y="1769040"/>
            <a:ext cx="4426920" cy="20912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
        <p:nvSpPr>
          <p:cNvPr id="32" name="PlaceHolder 4"/>
          <p:cNvSpPr>
            <a:spLocks noGrp="1"/>
          </p:cNvSpPr>
          <p:nvPr>
            <p:ph type="body"/>
          </p:nvPr>
        </p:nvSpPr>
        <p:spPr>
          <a:xfrm>
            <a:off x="5152680" y="4059360"/>
            <a:ext cx="4426920" cy="20912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
        <p:nvSpPr>
          <p:cNvPr id="33" name="PlaceHolder 5"/>
          <p:cNvSpPr>
            <a:spLocks noGrp="1"/>
          </p:cNvSpPr>
          <p:nvPr>
            <p:ph type="body"/>
          </p:nvPr>
        </p:nvSpPr>
        <p:spPr>
          <a:xfrm>
            <a:off x="504000" y="4059360"/>
            <a:ext cx="4426920" cy="20912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35" name="PlaceHolder 2"/>
          <p:cNvSpPr>
            <a:spLocks noGrp="1"/>
          </p:cNvSpPr>
          <p:nvPr>
            <p:ph type="body"/>
          </p:nvPr>
        </p:nvSpPr>
        <p:spPr>
          <a:xfrm>
            <a:off x="504000" y="1769040"/>
            <a:ext cx="9071640" cy="43844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
        <p:nvSpPr>
          <p:cNvPr id="36" name="PlaceHolder 3"/>
          <p:cNvSpPr>
            <a:spLocks noGrp="1"/>
          </p:cNvSpPr>
          <p:nvPr>
            <p:ph type="body"/>
          </p:nvPr>
        </p:nvSpPr>
        <p:spPr>
          <a:xfrm>
            <a:off x="504000" y="1769040"/>
            <a:ext cx="9071640" cy="43844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pic>
        <p:nvPicPr>
          <p:cNvPr id="37" name="Picture 36"/>
          <p:cNvPicPr/>
          <p:nvPr/>
        </p:nvPicPr>
        <p:blipFill>
          <a:blip r:embed="rId2" cstate="print"/>
          <a:stretch/>
        </p:blipFill>
        <p:spPr>
          <a:xfrm>
            <a:off x="2292120" y="1768680"/>
            <a:ext cx="5495040" cy="4384440"/>
          </a:xfrm>
          <a:prstGeom prst="rect">
            <a:avLst/>
          </a:prstGeom>
          <a:ln>
            <a:noFill/>
          </a:ln>
        </p:spPr>
      </p:pic>
      <p:pic>
        <p:nvPicPr>
          <p:cNvPr id="38" name="Picture 37"/>
          <p:cNvPicPr/>
          <p:nvPr/>
        </p:nvPicPr>
        <p:blipFill>
          <a:blip r:embed="rId2" cstate="print"/>
          <a:stretch/>
        </p:blipFill>
        <p:spPr>
          <a:xfrm>
            <a:off x="2292120" y="1768680"/>
            <a:ext cx="5495040" cy="438444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6" name="PlaceHolder 2"/>
          <p:cNvSpPr>
            <a:spLocks noGrp="1"/>
          </p:cNvSpPr>
          <p:nvPr>
            <p:ph type="subTitle"/>
          </p:nvPr>
        </p:nvSpPr>
        <p:spPr>
          <a:xfrm>
            <a:off x="504000" y="1769040"/>
            <a:ext cx="9071640" cy="4384440"/>
          </a:xfrm>
          <a:prstGeom prst="rect">
            <a:avLst/>
          </a:prstGeom>
        </p:spPr>
        <p:txBody>
          <a:bodyPr lIns="0" tIns="0" rIns="0" bIns="0" anchor="ctr"/>
          <a:lstStyle/>
          <a:p>
            <a:pPr algn="ctr"/>
            <a:endParaRPr lang="en-US" sz="320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8" name="PlaceHolder 2"/>
          <p:cNvSpPr>
            <a:spLocks noGrp="1"/>
          </p:cNvSpPr>
          <p:nvPr>
            <p:ph type="body"/>
          </p:nvPr>
        </p:nvSpPr>
        <p:spPr>
          <a:xfrm>
            <a:off x="504000" y="1769040"/>
            <a:ext cx="9071640" cy="43844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10" name="PlaceHolder 2"/>
          <p:cNvSpPr>
            <a:spLocks noGrp="1"/>
          </p:cNvSpPr>
          <p:nvPr>
            <p:ph type="body"/>
          </p:nvPr>
        </p:nvSpPr>
        <p:spPr>
          <a:xfrm>
            <a:off x="504000" y="1769040"/>
            <a:ext cx="4426920" cy="43844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
        <p:nvSpPr>
          <p:cNvPr id="11" name="PlaceHolder 3"/>
          <p:cNvSpPr>
            <a:spLocks noGrp="1"/>
          </p:cNvSpPr>
          <p:nvPr>
            <p:ph type="body"/>
          </p:nvPr>
        </p:nvSpPr>
        <p:spPr>
          <a:xfrm>
            <a:off x="5152680" y="1769040"/>
            <a:ext cx="4426920" cy="43844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en-US" sz="440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1640" cy="5851800"/>
          </a:xfrm>
          <a:prstGeom prst="rect">
            <a:avLst/>
          </a:prstGeom>
        </p:spPr>
        <p:txBody>
          <a:bodyPr lIns="0" tIns="0" rIns="0" bIns="0" anchor="ctr"/>
          <a:lstStyle/>
          <a:p>
            <a:pPr algn="ctr"/>
            <a:endParaRPr lang="en-US" sz="320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15" name="PlaceHolder 2"/>
          <p:cNvSpPr>
            <a:spLocks noGrp="1"/>
          </p:cNvSpPr>
          <p:nvPr>
            <p:ph type="body"/>
          </p:nvPr>
        </p:nvSpPr>
        <p:spPr>
          <a:xfrm>
            <a:off x="504000" y="1769040"/>
            <a:ext cx="4426920" cy="20912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
        <p:nvSpPr>
          <p:cNvPr id="16" name="PlaceHolder 3"/>
          <p:cNvSpPr>
            <a:spLocks noGrp="1"/>
          </p:cNvSpPr>
          <p:nvPr>
            <p:ph type="body"/>
          </p:nvPr>
        </p:nvSpPr>
        <p:spPr>
          <a:xfrm>
            <a:off x="504000" y="4059360"/>
            <a:ext cx="4426920" cy="20912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
        <p:nvSpPr>
          <p:cNvPr id="17" name="PlaceHolder 4"/>
          <p:cNvSpPr>
            <a:spLocks noGrp="1"/>
          </p:cNvSpPr>
          <p:nvPr>
            <p:ph type="body"/>
          </p:nvPr>
        </p:nvSpPr>
        <p:spPr>
          <a:xfrm>
            <a:off x="5152680" y="1769040"/>
            <a:ext cx="4426920" cy="43844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19" name="PlaceHolder 2"/>
          <p:cNvSpPr>
            <a:spLocks noGrp="1"/>
          </p:cNvSpPr>
          <p:nvPr>
            <p:ph type="body"/>
          </p:nvPr>
        </p:nvSpPr>
        <p:spPr>
          <a:xfrm>
            <a:off x="504000" y="1769040"/>
            <a:ext cx="4426920" cy="43844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
        <p:nvSpPr>
          <p:cNvPr id="20" name="PlaceHolder 3"/>
          <p:cNvSpPr>
            <a:spLocks noGrp="1"/>
          </p:cNvSpPr>
          <p:nvPr>
            <p:ph type="body"/>
          </p:nvPr>
        </p:nvSpPr>
        <p:spPr>
          <a:xfrm>
            <a:off x="5152680" y="1769040"/>
            <a:ext cx="4426920" cy="20912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
        <p:nvSpPr>
          <p:cNvPr id="21" name="PlaceHolder 4"/>
          <p:cNvSpPr>
            <a:spLocks noGrp="1"/>
          </p:cNvSpPr>
          <p:nvPr>
            <p:ph type="body"/>
          </p:nvPr>
        </p:nvSpPr>
        <p:spPr>
          <a:xfrm>
            <a:off x="5152680" y="4059360"/>
            <a:ext cx="4426920" cy="20912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23" name="PlaceHolder 2"/>
          <p:cNvSpPr>
            <a:spLocks noGrp="1"/>
          </p:cNvSpPr>
          <p:nvPr>
            <p:ph type="body"/>
          </p:nvPr>
        </p:nvSpPr>
        <p:spPr>
          <a:xfrm>
            <a:off x="504000" y="1769040"/>
            <a:ext cx="4426920" cy="20912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
        <p:nvSpPr>
          <p:cNvPr id="24" name="PlaceHolder 3"/>
          <p:cNvSpPr>
            <a:spLocks noGrp="1"/>
          </p:cNvSpPr>
          <p:nvPr>
            <p:ph type="body"/>
          </p:nvPr>
        </p:nvSpPr>
        <p:spPr>
          <a:xfrm>
            <a:off x="5152680" y="1769040"/>
            <a:ext cx="4426920" cy="20912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
        <p:nvSpPr>
          <p:cNvPr id="25" name="PlaceHolder 4"/>
          <p:cNvSpPr>
            <a:spLocks noGrp="1"/>
          </p:cNvSpPr>
          <p:nvPr>
            <p:ph type="body"/>
          </p:nvPr>
        </p:nvSpPr>
        <p:spPr>
          <a:xfrm>
            <a:off x="504000" y="4059360"/>
            <a:ext cx="9071640" cy="2091240"/>
          </a:xfrm>
          <a:prstGeom prst="rect">
            <a:avLst/>
          </a:prstGeom>
        </p:spPr>
        <p:txBody>
          <a:bodyPr lIns="0" tIns="0" rIns="0" bIns="0"/>
          <a:lstStyle/>
          <a:p>
            <a:endParaRPr lang="en-US" sz="320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cstate="print"/>
          <a:tile/>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160"/>
          </a:xfrm>
          <a:prstGeom prst="rect">
            <a:avLst/>
          </a:prstGeom>
        </p:spPr>
        <p:txBody>
          <a:bodyPr lIns="0" tIns="0" rIns="0" bIns="0" anchor="ctr"/>
          <a:lstStyle/>
          <a:p>
            <a:pPr algn="ctr"/>
            <a:r>
              <a:rPr lang="en-US" sz="4400" strike="noStrike" spc="-1">
                <a:solidFill>
                  <a:srgbClr val="000000"/>
                </a:solidFill>
                <a:uFill>
                  <a:solidFill>
                    <a:srgbClr val="FFFFFF"/>
                  </a:solidFill>
                </a:uFill>
                <a:latin typeface="Arial"/>
              </a:rPr>
              <a:t>Click to edit the title text format</a:t>
            </a:r>
          </a:p>
        </p:txBody>
      </p:sp>
      <p:sp>
        <p:nvSpPr>
          <p:cNvPr id="6" name="PlaceHolder 2"/>
          <p:cNvSpPr>
            <a:spLocks noGrp="1"/>
          </p:cNvSpPr>
          <p:nvPr>
            <p:ph type="body"/>
          </p:nvPr>
        </p:nvSpPr>
        <p:spPr>
          <a:xfrm>
            <a:off x="504000" y="1769040"/>
            <a:ext cx="9071640" cy="4384440"/>
          </a:xfrm>
          <a:prstGeom prst="rect">
            <a:avLst/>
          </a:prstGeom>
        </p:spPr>
        <p:txBody>
          <a:bodyPr lIns="0" tIns="0" rIns="0" bIns="0"/>
          <a:lstStyle/>
          <a:p>
            <a:pPr marL="432000" indent="-324000">
              <a:buClr>
                <a:srgbClr val="000000"/>
              </a:buClr>
              <a:buSzPct val="45000"/>
              <a:buFont typeface="Wingdings" charset="2"/>
              <a:buChar char=""/>
            </a:pPr>
            <a:r>
              <a:rPr lang="en-US" sz="3200" strike="noStrike" spc="-1">
                <a:solidFill>
                  <a:srgbClr val="000000"/>
                </a:solidFill>
                <a:uFill>
                  <a:solidFill>
                    <a:srgbClr val="FFFFFF"/>
                  </a:solidFill>
                </a:uFill>
                <a:latin typeface="Arial"/>
              </a:rPr>
              <a:t>Click to edit the outline text format</a:t>
            </a:r>
          </a:p>
          <a:p>
            <a:pPr marL="864000" lvl="1" indent="-324000">
              <a:buClr>
                <a:srgbClr val="000000"/>
              </a:buClr>
              <a:buSzPct val="75000"/>
              <a:buFont typeface="Symbol" charset="2"/>
              <a:buChar char=""/>
            </a:pPr>
            <a:r>
              <a:rPr lang="en-US" sz="2800" strike="noStrike" spc="-1">
                <a:solidFill>
                  <a:srgbClr val="000000"/>
                </a:solidFill>
                <a:uFill>
                  <a:solidFill>
                    <a:srgbClr val="FFFFFF"/>
                  </a:solidFill>
                </a:uFill>
                <a:latin typeface="Arial"/>
              </a:rPr>
              <a:t>Second Outline Level</a:t>
            </a:r>
          </a:p>
          <a:p>
            <a:pPr marL="1296000" lvl="2" indent="-288000">
              <a:buClr>
                <a:srgbClr val="000000"/>
              </a:buClr>
              <a:buSzPct val="45000"/>
              <a:buFont typeface="Wingdings" charset="2"/>
              <a:buChar char=""/>
            </a:pPr>
            <a:r>
              <a:rPr lang="en-US" sz="2400" strike="noStrike" spc="-1">
                <a:solidFill>
                  <a:srgbClr val="000000"/>
                </a:solidFill>
                <a:uFill>
                  <a:solidFill>
                    <a:srgbClr val="FFFFFF"/>
                  </a:solidFill>
                </a:uFill>
                <a:latin typeface="Arial"/>
              </a:rPr>
              <a:t>Third Outline Level</a:t>
            </a:r>
          </a:p>
          <a:p>
            <a:pPr marL="1728000" lvl="3" indent="-216000">
              <a:buClr>
                <a:srgbClr val="000000"/>
              </a:buClr>
              <a:buSzPct val="75000"/>
              <a:buFont typeface="Symbol" charset="2"/>
              <a:buChar char=""/>
            </a:pPr>
            <a:r>
              <a:rPr lang="en-US" sz="2000" strike="noStrike" spc="-1">
                <a:solidFill>
                  <a:srgbClr val="000000"/>
                </a:solidFill>
                <a:uFill>
                  <a:solidFill>
                    <a:srgbClr val="FFFFFF"/>
                  </a:solidFill>
                </a:uFill>
                <a:latin typeface="Arial"/>
              </a:rPr>
              <a:t>Fourth Outline Level</a:t>
            </a:r>
          </a:p>
          <a:p>
            <a:pPr marL="2160000" lvl="4" indent="-216000">
              <a:buClr>
                <a:srgbClr val="000000"/>
              </a:buClr>
              <a:buSzPct val="45000"/>
              <a:buFont typeface="Wingdings" charset="2"/>
              <a:buChar char=""/>
            </a:pPr>
            <a:r>
              <a:rPr lang="en-US" sz="2000" strike="noStrike" spc="-1">
                <a:solidFill>
                  <a:srgbClr val="000000"/>
                </a:solidFill>
                <a:uFill>
                  <a:solidFill>
                    <a:srgbClr val="FFFFFF"/>
                  </a:solidFill>
                </a:uFill>
                <a:latin typeface="Arial"/>
              </a:rPr>
              <a:t>Fifth Outline Level</a:t>
            </a:r>
          </a:p>
          <a:p>
            <a:pPr marL="2592000" lvl="5" indent="-216000">
              <a:buClr>
                <a:srgbClr val="000000"/>
              </a:buClr>
              <a:buSzPct val="45000"/>
              <a:buFont typeface="Wingdings" charset="2"/>
              <a:buChar char=""/>
            </a:pPr>
            <a:r>
              <a:rPr lang="en-US" sz="2000" strike="noStrike" spc="-1">
                <a:solidFill>
                  <a:srgbClr val="000000"/>
                </a:solidFill>
                <a:uFill>
                  <a:solidFill>
                    <a:srgbClr val="FFFFFF"/>
                  </a:solidFill>
                </a:uFill>
                <a:latin typeface="Arial"/>
              </a:rPr>
              <a:t>Sixth Outline Level</a:t>
            </a:r>
          </a:p>
          <a:p>
            <a:pPr marL="3024000" lvl="6" indent="-216000">
              <a:buClr>
                <a:srgbClr val="000000"/>
              </a:buClr>
              <a:buSzPct val="45000"/>
              <a:buFont typeface="Wingdings" charset="2"/>
              <a:buChar char=""/>
            </a:pPr>
            <a:r>
              <a:rPr lang="en-US" sz="2000" strike="noStrike" spc="-1">
                <a:solidFill>
                  <a:srgbClr val="000000"/>
                </a:solidFill>
                <a:uFill>
                  <a:solidFill>
                    <a:srgbClr val="FFFFFF"/>
                  </a:solidFill>
                </a:uFill>
                <a:latin typeface="Arial"/>
              </a:rPr>
              <a:t>Seventh Outline Level</a:t>
            </a:r>
          </a:p>
        </p:txBody>
      </p:sp>
      <p:sp>
        <p:nvSpPr>
          <p:cNvPr id="2" name="PlaceHolder 3"/>
          <p:cNvSpPr>
            <a:spLocks noGrp="1"/>
          </p:cNvSpPr>
          <p:nvPr>
            <p:ph type="dt"/>
          </p:nvPr>
        </p:nvSpPr>
        <p:spPr>
          <a:xfrm>
            <a:off x="504000" y="6887160"/>
            <a:ext cx="2348280" cy="521280"/>
          </a:xfrm>
          <a:prstGeom prst="rect">
            <a:avLst/>
          </a:prstGeom>
        </p:spPr>
        <p:txBody>
          <a:bodyPr lIns="0" tIns="0" rIns="0" bIns="0"/>
          <a:lstStyle/>
          <a:p>
            <a:r>
              <a:rPr lang="en-US" sz="1400" strike="noStrike" spc="-1">
                <a:solidFill>
                  <a:srgbClr val="000000"/>
                </a:solidFill>
                <a:uFill>
                  <a:solidFill>
                    <a:srgbClr val="FFFFFF"/>
                  </a:solidFill>
                </a:uFill>
                <a:latin typeface="Times New Roman"/>
              </a:rPr>
              <a:t>&lt;date/time&gt;</a:t>
            </a:r>
          </a:p>
        </p:txBody>
      </p:sp>
      <p:sp>
        <p:nvSpPr>
          <p:cNvPr id="3" name="PlaceHolder 4"/>
          <p:cNvSpPr>
            <a:spLocks noGrp="1"/>
          </p:cNvSpPr>
          <p:nvPr>
            <p:ph type="ftr"/>
          </p:nvPr>
        </p:nvSpPr>
        <p:spPr>
          <a:xfrm>
            <a:off x="3447360" y="6887160"/>
            <a:ext cx="3195000" cy="521280"/>
          </a:xfrm>
          <a:prstGeom prst="rect">
            <a:avLst/>
          </a:prstGeom>
        </p:spPr>
        <p:txBody>
          <a:bodyPr lIns="0" tIns="0" rIns="0" bIns="0"/>
          <a:lstStyle/>
          <a:p>
            <a:pPr algn="ctr"/>
            <a:r>
              <a:rPr lang="en-US" sz="1400" strike="noStrike" spc="-1">
                <a:solidFill>
                  <a:srgbClr val="000000"/>
                </a:solidFill>
                <a:uFill>
                  <a:solidFill>
                    <a:srgbClr val="FFFFFF"/>
                  </a:solidFill>
                </a:uFill>
                <a:latin typeface="Times New Roman"/>
              </a:rPr>
              <a:t>&lt;footer&gt;</a:t>
            </a:r>
          </a:p>
        </p:txBody>
      </p:sp>
      <p:sp>
        <p:nvSpPr>
          <p:cNvPr id="4" name="PlaceHolder 5"/>
          <p:cNvSpPr>
            <a:spLocks noGrp="1"/>
          </p:cNvSpPr>
          <p:nvPr>
            <p:ph type="sldNum"/>
          </p:nvPr>
        </p:nvSpPr>
        <p:spPr>
          <a:xfrm>
            <a:off x="7227360" y="6887160"/>
            <a:ext cx="2348280" cy="521280"/>
          </a:xfrm>
          <a:prstGeom prst="rect">
            <a:avLst/>
          </a:prstGeom>
        </p:spPr>
        <p:txBody>
          <a:bodyPr lIns="0" tIns="0" rIns="0" bIns="0"/>
          <a:lstStyle/>
          <a:p>
            <a:pPr algn="r"/>
            <a:fld id="{A45D91BD-3AF1-4D46-A508-3B3BBB705420}" type="slidenum">
              <a:rPr lang="en-US" sz="1400" strike="noStrike" spc="-1">
                <a:solidFill>
                  <a:srgbClr val="000000"/>
                </a:solidFill>
                <a:uFill>
                  <a:solidFill>
                    <a:srgbClr val="FFFFFF"/>
                  </a:solidFill>
                </a:uFill>
                <a:latin typeface="Times New Roman"/>
              </a:rPr>
              <a:pPr algn="r"/>
              <a:t>‹#›</a:t>
            </a:fld>
            <a:endParaRPr lang="en-US" sz="140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audio" Target="../media/audio11.wav"/><Relationship Id="rId6" Type="http://schemas.openxmlformats.org/officeDocument/2006/relationships/image" Target="../media/image12.pn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audio" Target="../media/audio12.wav"/><Relationship Id="rId5" Type="http://schemas.openxmlformats.org/officeDocument/2006/relationships/image" Target="../media/image1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audio" Target="../media/audio13.wav"/><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30.jpeg"/><Relationship Id="rId2" Type="http://schemas.openxmlformats.org/officeDocument/2006/relationships/slideLayout" Target="../slideLayouts/slideLayout3.xml"/><Relationship Id="rId1" Type="http://schemas.openxmlformats.org/officeDocument/2006/relationships/audio" Target="../media/audio14.wav"/><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gif"/><Relationship Id="rId2" Type="http://schemas.openxmlformats.org/officeDocument/2006/relationships/slideLayout" Target="../slideLayouts/slideLayout3.xml"/><Relationship Id="rId1" Type="http://schemas.openxmlformats.org/officeDocument/2006/relationships/audio" Target="../media/audio15.wav"/><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3.xml"/><Relationship Id="rId1" Type="http://schemas.openxmlformats.org/officeDocument/2006/relationships/audio" Target="../media/audio16.wav"/><Relationship Id="rId5" Type="http://schemas.openxmlformats.org/officeDocument/2006/relationships/image" Target="../media/image39.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audio" Target="../media/audio17.wav"/><Relationship Id="rId6" Type="http://schemas.openxmlformats.org/officeDocument/2006/relationships/image" Target="../media/image43.jpeg"/><Relationship Id="rId5" Type="http://schemas.openxmlformats.org/officeDocument/2006/relationships/image" Target="../media/image42.gif"/><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audio" Target="../media/audio18.wav"/><Relationship Id="rId5" Type="http://schemas.openxmlformats.org/officeDocument/2006/relationships/image" Target="../media/image12.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audio" Target="../media/audio19.wav"/><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audio" Target="../media/audio20.wav"/><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audio" Target="../media/audio21.wav"/><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audio" Target="../media/audio22.wav"/><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audio" Target="../media/audio23.wav"/><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3.xml"/><Relationship Id="rId1" Type="http://schemas.openxmlformats.org/officeDocument/2006/relationships/audio" Target="../media/audio24.wav"/><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3.xml"/><Relationship Id="rId1" Type="http://schemas.openxmlformats.org/officeDocument/2006/relationships/audio" Target="../media/audio25.wav"/><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3.xml"/><Relationship Id="rId1" Type="http://schemas.openxmlformats.org/officeDocument/2006/relationships/audio" Target="../media/audio26.wav"/></Relationships>
</file>

<file path=ppt/slides/_rels/slide2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audio" Target="../media/audio27.wav"/><Relationship Id="rId6" Type="http://schemas.openxmlformats.org/officeDocument/2006/relationships/image" Target="../media/image38.jpeg"/><Relationship Id="rId11" Type="http://schemas.openxmlformats.org/officeDocument/2006/relationships/image" Target="../media/image41.jpeg"/><Relationship Id="rId5" Type="http://schemas.openxmlformats.org/officeDocument/2006/relationships/image" Target="../media/image37.jpeg"/><Relationship Id="rId10" Type="http://schemas.openxmlformats.org/officeDocument/2006/relationships/image" Target="../media/image17.png"/><Relationship Id="rId4" Type="http://schemas.openxmlformats.org/officeDocument/2006/relationships/image" Target="../media/image33.jpe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70.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audio" Target="../media/audio28.wav"/><Relationship Id="rId6" Type="http://schemas.openxmlformats.org/officeDocument/2006/relationships/image" Target="../media/image38.jpeg"/><Relationship Id="rId11" Type="http://schemas.openxmlformats.org/officeDocument/2006/relationships/image" Target="../media/image41.jpeg"/><Relationship Id="rId5" Type="http://schemas.openxmlformats.org/officeDocument/2006/relationships/image" Target="../media/image37.jpeg"/><Relationship Id="rId10" Type="http://schemas.openxmlformats.org/officeDocument/2006/relationships/image" Target="../media/image17.png"/><Relationship Id="rId4" Type="http://schemas.openxmlformats.org/officeDocument/2006/relationships/image" Target="../media/image33.jpeg"/><Relationship Id="rId9"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xml"/><Relationship Id="rId1" Type="http://schemas.openxmlformats.org/officeDocument/2006/relationships/audio" Target="../media/audio29.wav"/><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audio" Target="../media/audio30.wav"/><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xml"/><Relationship Id="rId1" Type="http://schemas.openxmlformats.org/officeDocument/2006/relationships/audio" Target="../media/audio32.wav"/><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slideLayout" Target="../slideLayouts/slideLayout1.xml"/><Relationship Id="rId1" Type="http://schemas.openxmlformats.org/officeDocument/2006/relationships/audio" Target="../media/audio33.wav"/><Relationship Id="rId6" Type="http://schemas.openxmlformats.org/officeDocument/2006/relationships/image" Target="../media/image86.gif"/><Relationship Id="rId5" Type="http://schemas.openxmlformats.org/officeDocument/2006/relationships/image" Target="../media/image85.gif"/><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1.xml"/><Relationship Id="rId1" Type="http://schemas.openxmlformats.org/officeDocument/2006/relationships/audio" Target="../media/audio34.wav"/><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3.xml"/><Relationship Id="rId1" Type="http://schemas.openxmlformats.org/officeDocument/2006/relationships/audio" Target="../media/audio35.wav"/><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slideLayout" Target="../slideLayouts/slideLayout3.xml"/><Relationship Id="rId1" Type="http://schemas.openxmlformats.org/officeDocument/2006/relationships/audio" Target="../media/audio36.wav"/><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gif"/><Relationship Id="rId2" Type="http://schemas.openxmlformats.org/officeDocument/2006/relationships/slideLayout" Target="../slideLayouts/slideLayout1.xml"/><Relationship Id="rId1" Type="http://schemas.openxmlformats.org/officeDocument/2006/relationships/audio" Target="../media/audio37.wav"/><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3.xml"/><Relationship Id="rId1" Type="http://schemas.openxmlformats.org/officeDocument/2006/relationships/audio" Target="../media/audio38.wav"/><Relationship Id="rId5" Type="http://schemas.openxmlformats.org/officeDocument/2006/relationships/image" Target="../media/image107.png"/><Relationship Id="rId4" Type="http://schemas.openxmlformats.org/officeDocument/2006/relationships/image" Target="../media/image106.gif"/></Relationships>
</file>

<file path=ppt/slides/_rels/slide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3.xml"/><Relationship Id="rId1" Type="http://schemas.openxmlformats.org/officeDocument/2006/relationships/audio" Target="../media/audio39.wav"/><Relationship Id="rId5" Type="http://schemas.openxmlformats.org/officeDocument/2006/relationships/image" Target="../media/image109.png"/><Relationship Id="rId4" Type="http://schemas.openxmlformats.org/officeDocument/2006/relationships/image" Target="../media/image108.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3.xml"/><Relationship Id="rId1" Type="http://schemas.openxmlformats.org/officeDocument/2006/relationships/audio" Target="../media/audio40.wav"/><Relationship Id="rId5" Type="http://schemas.openxmlformats.org/officeDocument/2006/relationships/image" Target="../media/image112.png"/><Relationship Id="rId4" Type="http://schemas.openxmlformats.org/officeDocument/2006/relationships/image" Target="../media/image111.gif"/></Relationships>
</file>

<file path=ppt/slides/_rels/slide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3.xml"/><Relationship Id="rId1" Type="http://schemas.openxmlformats.org/officeDocument/2006/relationships/audio" Target="../media/audio41.wav"/><Relationship Id="rId6" Type="http://schemas.openxmlformats.org/officeDocument/2006/relationships/image" Target="../media/image115.png"/><Relationship Id="rId5" Type="http://schemas.openxmlformats.org/officeDocument/2006/relationships/image" Target="../media/image114.gif"/><Relationship Id="rId4" Type="http://schemas.openxmlformats.org/officeDocument/2006/relationships/image" Target="../media/image113.gif"/></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slideLayout" Target="../slideLayouts/slideLayout3.xml"/><Relationship Id="rId1" Type="http://schemas.openxmlformats.org/officeDocument/2006/relationships/audio" Target="../media/audio42.wav"/><Relationship Id="rId6" Type="http://schemas.openxmlformats.org/officeDocument/2006/relationships/image" Target="../media/image119.gif"/><Relationship Id="rId5" Type="http://schemas.openxmlformats.org/officeDocument/2006/relationships/image" Target="../media/image118.gif"/><Relationship Id="rId4" Type="http://schemas.openxmlformats.org/officeDocument/2006/relationships/image" Target="../media/image117.gif"/></Relationships>
</file>

<file path=ppt/slides/_rels/slide43.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2.png"/><Relationship Id="rId2" Type="http://schemas.openxmlformats.org/officeDocument/2006/relationships/slideLayout" Target="../slideLayouts/slideLayout3.xml"/><Relationship Id="rId1" Type="http://schemas.openxmlformats.org/officeDocument/2006/relationships/audio" Target="../media/audio43.wav"/><Relationship Id="rId6" Type="http://schemas.openxmlformats.org/officeDocument/2006/relationships/image" Target="../media/image121.gif"/><Relationship Id="rId5" Type="http://schemas.openxmlformats.org/officeDocument/2006/relationships/image" Target="../media/image118.gif"/><Relationship Id="rId4" Type="http://schemas.openxmlformats.org/officeDocument/2006/relationships/image" Target="../media/image117.gif"/></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1.xml"/><Relationship Id="rId1" Type="http://schemas.openxmlformats.org/officeDocument/2006/relationships/audio" Target="../media/audio44.wav"/></Relationships>
</file>

<file path=ppt/slides/_rels/slide4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slideLayout" Target="../slideLayouts/slideLayout1.xml"/><Relationship Id="rId1" Type="http://schemas.openxmlformats.org/officeDocument/2006/relationships/audio" Target="../media/audio45.wav"/><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jpe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audio" Target="../media/audio46.wav"/><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audio" Target="../media/audio47.wav"/><Relationship Id="rId5" Type="http://schemas.openxmlformats.org/officeDocument/2006/relationships/image" Target="../media/image122.png"/><Relationship Id="rId4" Type="http://schemas.openxmlformats.org/officeDocument/2006/relationships/image" Target="../media/image131.jpeg"/></Relationships>
</file>

<file path=ppt/slides/_rels/slide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1.xml"/><Relationship Id="rId1" Type="http://schemas.openxmlformats.org/officeDocument/2006/relationships/audio" Target="../media/audio48.wav"/><Relationship Id="rId6" Type="http://schemas.openxmlformats.org/officeDocument/2006/relationships/image" Target="../media/image12.png"/><Relationship Id="rId5" Type="http://schemas.openxmlformats.org/officeDocument/2006/relationships/image" Target="../media/image134.png"/><Relationship Id="rId4" Type="http://schemas.openxmlformats.org/officeDocument/2006/relationships/image" Target="../media/image133.jpeg"/></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1.xml"/><Relationship Id="rId1" Type="http://schemas.openxmlformats.org/officeDocument/2006/relationships/audio" Target="../media/audio49.wav"/><Relationship Id="rId6" Type="http://schemas.openxmlformats.org/officeDocument/2006/relationships/image" Target="../media/image65.png"/><Relationship Id="rId5" Type="http://schemas.openxmlformats.org/officeDocument/2006/relationships/image" Target="../media/image134.png"/><Relationship Id="rId4" Type="http://schemas.openxmlformats.org/officeDocument/2006/relationships/image" Target="../media/image133.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1.xml"/><Relationship Id="rId1" Type="http://schemas.openxmlformats.org/officeDocument/2006/relationships/audio" Target="../media/audio50.wav"/><Relationship Id="rId6" Type="http://schemas.openxmlformats.org/officeDocument/2006/relationships/image" Target="../media/image12.png"/><Relationship Id="rId5" Type="http://schemas.openxmlformats.org/officeDocument/2006/relationships/image" Target="../media/image137.gif"/><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1.xml"/><Relationship Id="rId1" Type="http://schemas.openxmlformats.org/officeDocument/2006/relationships/audio" Target="../media/audio51.wav"/><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1.xml"/><Relationship Id="rId1" Type="http://schemas.openxmlformats.org/officeDocument/2006/relationships/audio" Target="../media/audio52.wav"/><Relationship Id="rId4" Type="http://schemas.openxmlformats.org/officeDocument/2006/relationships/image" Target="../media/image140.png"/></Relationships>
</file>

<file path=ppt/slides/_rels/slide53.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audio" Target="../media/audio53.wav"/><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audio" Target="../media/audio54.wav"/><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1.xml"/><Relationship Id="rId1" Type="http://schemas.openxmlformats.org/officeDocument/2006/relationships/audio" Target="../media/audio55.wav"/><Relationship Id="rId4" Type="http://schemas.openxmlformats.org/officeDocument/2006/relationships/image" Target="../media/image146.png"/></Relationships>
</file>

<file path=ppt/slides/_rels/slide5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3.xml"/><Relationship Id="rId1" Type="http://schemas.openxmlformats.org/officeDocument/2006/relationships/audio" Target="../media/audio56.wav"/><Relationship Id="rId6" Type="http://schemas.openxmlformats.org/officeDocument/2006/relationships/image" Target="../media/image150.png"/><Relationship Id="rId5" Type="http://schemas.openxmlformats.org/officeDocument/2006/relationships/image" Target="../media/image149.jpeg"/><Relationship Id="rId4" Type="http://schemas.openxmlformats.org/officeDocument/2006/relationships/image" Target="../media/image14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7.wav"/><Relationship Id="rId5" Type="http://schemas.openxmlformats.org/officeDocument/2006/relationships/image" Target="../media/image12.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8.wav"/><Relationship Id="rId6" Type="http://schemas.openxmlformats.org/officeDocument/2006/relationships/image" Target="../media/image15.jpeg"/><Relationship Id="rId5" Type="http://schemas.openxmlformats.org/officeDocument/2006/relationships/image" Target="../media/image13.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audio" Target="../media/audio9.wav"/><Relationship Id="rId5" Type="http://schemas.openxmlformats.org/officeDocument/2006/relationships/image" Target="../media/image12.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TextShape 1"/>
          <p:cNvSpPr txBox="1"/>
          <p:nvPr/>
        </p:nvSpPr>
        <p:spPr>
          <a:xfrm>
            <a:off x="-1" y="884237"/>
            <a:ext cx="10080625" cy="1585440"/>
          </a:xfrm>
          <a:prstGeom prst="rect">
            <a:avLst/>
          </a:prstGeom>
          <a:noFill/>
          <a:ln>
            <a:noFill/>
          </a:ln>
        </p:spPr>
        <p:txBody>
          <a:bodyPr lIns="0" tIns="0" rIns="0" bIns="0" anchor="ctr"/>
          <a:lstStyle/>
          <a:p>
            <a:pPr algn="ctr">
              <a:lnSpc>
                <a:spcPct val="100000"/>
              </a:lnSpc>
            </a:pPr>
            <a:r>
              <a:rPr lang="en-US" sz="7200" b="1" strike="noStrike" spc="-1" dirty="0" err="1" smtClean="0">
                <a:solidFill>
                  <a:srgbClr val="C00000"/>
                </a:solidFill>
                <a:uFill>
                  <a:solidFill>
                    <a:srgbClr val="FFFFFF"/>
                  </a:solidFill>
                </a:uFill>
                <a:latin typeface="Meera" pitchFamily="34" charset="0"/>
                <a:cs typeface="Meera" pitchFamily="34" charset="0"/>
              </a:rPr>
              <a:t>കാൻസ</a:t>
            </a:r>
            <a:r>
              <a:rPr lang="en-US" sz="7200" b="1" strike="noStrike" spc="-1" dirty="0" smtClean="0">
                <a:solidFill>
                  <a:srgbClr val="C00000"/>
                </a:solidFill>
                <a:uFill>
                  <a:solidFill>
                    <a:srgbClr val="FFFFFF"/>
                  </a:solidFill>
                </a:uFill>
                <a:latin typeface="Meera" pitchFamily="34" charset="0"/>
                <a:cs typeface="Meera" pitchFamily="34" charset="0"/>
              </a:rPr>
              <a:t>ർ: </a:t>
            </a:r>
            <a:r>
              <a:rPr lang="en-US" sz="5400" b="1" strike="noStrike" spc="-1" dirty="0">
                <a:solidFill>
                  <a:srgbClr val="FF33CC"/>
                </a:solidFill>
                <a:uFill>
                  <a:solidFill>
                    <a:srgbClr val="FFFFFF"/>
                  </a:solidFill>
                </a:uFill>
                <a:latin typeface="Meera" pitchFamily="34" charset="0"/>
                <a:cs typeface="Meera" pitchFamily="34" charset="0"/>
              </a:rPr>
              <a:t>
 </a:t>
            </a:r>
            <a:r>
              <a:rPr lang="en-US" sz="5400" b="1" strike="noStrike" spc="-1" dirty="0" err="1">
                <a:solidFill>
                  <a:srgbClr val="006600"/>
                </a:solidFill>
                <a:uFill>
                  <a:solidFill>
                    <a:srgbClr val="FFFFFF"/>
                  </a:solidFill>
                </a:uFill>
                <a:latin typeface="Meera" pitchFamily="34" charset="0"/>
                <a:cs typeface="Meera" pitchFamily="34" charset="0"/>
              </a:rPr>
              <a:t>ഭയപ്പെടാതെ</a:t>
            </a:r>
            <a:r>
              <a:rPr lang="en-US" sz="5400" b="1" strike="noStrike" spc="-1" dirty="0">
                <a:solidFill>
                  <a:srgbClr val="006600"/>
                </a:solidFill>
                <a:uFill>
                  <a:solidFill>
                    <a:srgbClr val="FFFFFF"/>
                  </a:solidFill>
                </a:uFill>
                <a:latin typeface="Meera" pitchFamily="34" charset="0"/>
                <a:cs typeface="Meera" pitchFamily="34" charset="0"/>
              </a:rPr>
              <a:t> </a:t>
            </a:r>
            <a:r>
              <a:rPr lang="en-US" sz="5400" b="1" strike="noStrike" spc="-1" dirty="0" err="1">
                <a:solidFill>
                  <a:srgbClr val="006600"/>
                </a:solidFill>
                <a:uFill>
                  <a:solidFill>
                    <a:srgbClr val="FFFFFF"/>
                  </a:solidFill>
                </a:uFill>
                <a:latin typeface="Meera" pitchFamily="34" charset="0"/>
                <a:cs typeface="Meera" pitchFamily="34" charset="0"/>
              </a:rPr>
              <a:t>നേരിടാം</a:t>
            </a:r>
            <a:r>
              <a:rPr lang="en-US" sz="5400" b="1" strike="noStrike" spc="-1" dirty="0">
                <a:solidFill>
                  <a:srgbClr val="006600"/>
                </a:solidFill>
                <a:uFill>
                  <a:solidFill>
                    <a:srgbClr val="FFFFFF"/>
                  </a:solidFill>
                </a:uFill>
                <a:latin typeface="Meera" pitchFamily="34" charset="0"/>
                <a:cs typeface="Meera" pitchFamily="34" charset="0"/>
              </a:rPr>
              <a:t> </a:t>
            </a:r>
            <a:endParaRPr lang="en-US" sz="5400" strike="noStrike" spc="-1" dirty="0">
              <a:solidFill>
                <a:srgbClr val="006600"/>
              </a:solidFill>
              <a:uFill>
                <a:solidFill>
                  <a:srgbClr val="FFFFFF"/>
                </a:solidFill>
              </a:uFill>
              <a:latin typeface="Meera" pitchFamily="34" charset="0"/>
              <a:cs typeface="Meera" pitchFamily="34" charset="0"/>
            </a:endParaRPr>
          </a:p>
        </p:txBody>
      </p:sp>
      <p:pic>
        <p:nvPicPr>
          <p:cNvPr id="40" name="Picture 39"/>
          <p:cNvPicPr/>
          <p:nvPr/>
        </p:nvPicPr>
        <p:blipFill>
          <a:blip r:embed="rId3" cstate="print"/>
          <a:srcRect l="12120" r="12483"/>
          <a:stretch/>
        </p:blipFill>
        <p:spPr>
          <a:xfrm>
            <a:off x="8632825" y="0"/>
            <a:ext cx="1447800" cy="1920240"/>
          </a:xfrm>
          <a:prstGeom prst="rect">
            <a:avLst/>
          </a:prstGeom>
          <a:ln>
            <a:noFill/>
          </a:ln>
        </p:spPr>
      </p:pic>
      <p:sp>
        <p:nvSpPr>
          <p:cNvPr id="41" name="TextShape 2"/>
          <p:cNvSpPr txBox="1"/>
          <p:nvPr/>
        </p:nvSpPr>
        <p:spPr>
          <a:xfrm>
            <a:off x="504000" y="1769040"/>
            <a:ext cx="9071640" cy="4384440"/>
          </a:xfrm>
          <a:prstGeom prst="rect">
            <a:avLst/>
          </a:prstGeom>
          <a:noFill/>
          <a:ln>
            <a:noFill/>
          </a:ln>
        </p:spPr>
        <p:txBody>
          <a:bodyPr lIns="0" tIns="0" rIns="0" bIns="0" anchor="ctr"/>
          <a:lstStyle/>
          <a:p>
            <a:pPr algn="ctr"/>
            <a:endParaRPr lang="en-US" sz="3200" strike="noStrike" spc="-1">
              <a:solidFill>
                <a:srgbClr val="000000"/>
              </a:solidFill>
              <a:uFill>
                <a:solidFill>
                  <a:srgbClr val="FFFFFF"/>
                </a:solidFill>
              </a:uFill>
              <a:latin typeface="Arial"/>
            </a:endParaRPr>
          </a:p>
        </p:txBody>
      </p:sp>
      <p:pic>
        <p:nvPicPr>
          <p:cNvPr id="42" name="KSSP Logo.jpg"/>
          <p:cNvPicPr preferRelativeResize="0"/>
          <p:nvPr/>
        </p:nvPicPr>
        <p:blipFill>
          <a:blip r:embed="rId4" cstate="print"/>
          <a:stretch/>
        </p:blipFill>
        <p:spPr>
          <a:xfrm>
            <a:off x="0" y="-1"/>
            <a:ext cx="1447200" cy="1918800"/>
          </a:xfrm>
          <a:prstGeom prst="rect">
            <a:avLst/>
          </a:prstGeom>
          <a:ln w="12600">
            <a:noFill/>
          </a:ln>
        </p:spPr>
      </p:pic>
      <p:sp>
        <p:nvSpPr>
          <p:cNvPr id="9" name="Rectangle 8"/>
          <p:cNvSpPr/>
          <p:nvPr/>
        </p:nvSpPr>
        <p:spPr>
          <a:xfrm>
            <a:off x="0" y="6980237"/>
            <a:ext cx="10080625" cy="523220"/>
          </a:xfrm>
          <a:prstGeom prst="rect">
            <a:avLst/>
          </a:prstGeom>
        </p:spPr>
        <p:txBody>
          <a:bodyPr wrap="square">
            <a:spAutoFit/>
          </a:bodyPr>
          <a:lstStyle/>
          <a:p>
            <a:pPr algn="ctr"/>
            <a:r>
              <a:rPr lang="ml-IN" sz="2800" b="1" dirty="0" smtClean="0">
                <a:solidFill>
                  <a:srgbClr val="0000CC"/>
                </a:solidFill>
                <a:latin typeface="Meera" pitchFamily="34" charset="0"/>
                <a:cs typeface="Meera" pitchFamily="34" charset="0"/>
              </a:rPr>
              <a:t>കേരള ശാസ്ത്ര സാഹിത്യ പരിഷത്ത്</a:t>
            </a:r>
            <a:endParaRPr lang="en-IN" sz="2800" b="1" dirty="0">
              <a:solidFill>
                <a:srgbClr val="0000CC"/>
              </a:solidFill>
              <a:latin typeface="Meera" pitchFamily="34" charset="0"/>
              <a:cs typeface="Meera" pitchFamily="34" charset="0"/>
            </a:endParaRPr>
          </a:p>
        </p:txBody>
      </p:sp>
      <p:pic>
        <p:nvPicPr>
          <p:cNvPr id="10" name="Picture 9" descr="Untitled-1.jpg"/>
          <p:cNvPicPr>
            <a:picLocks noChangeAspect="1"/>
          </p:cNvPicPr>
          <p:nvPr/>
        </p:nvPicPr>
        <p:blipFill>
          <a:blip r:embed="rId5" cstate="print"/>
          <a:stretch>
            <a:fillRect/>
          </a:stretch>
        </p:blipFill>
        <p:spPr>
          <a:xfrm>
            <a:off x="1535112" y="2865437"/>
            <a:ext cx="7099300" cy="3195593"/>
          </a:xfrm>
          <a:prstGeom prst="rect">
            <a:avLst/>
          </a:prstGeom>
        </p:spPr>
      </p:pic>
      <p:pic>
        <p:nvPicPr>
          <p:cNvPr id="8" name="Recorded Sound">
            <a:hlinkClick r:id="" action="ppaction://media"/>
          </p:cNvPr>
          <p:cNvPicPr>
            <a:picLocks noRot="1" noChangeAspect="1"/>
          </p:cNvPicPr>
          <p:nvPr>
            <a:wavAudioFile r:embed="rId1" name="Recorded Sound"/>
          </p:nvPr>
        </p:nvPicPr>
        <p:blipFill>
          <a:blip r:embed="rId6" cstate="print"/>
          <a:stretch>
            <a:fillRect/>
          </a:stretch>
        </p:blipFill>
        <p:spPr>
          <a:xfrm>
            <a:off x="9688512" y="7132637"/>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982912" y="2255837"/>
            <a:ext cx="3294492" cy="2133601"/>
            <a:chOff x="3287712" y="2789237"/>
            <a:chExt cx="3294492" cy="2133601"/>
          </a:xfrm>
        </p:grpSpPr>
        <p:sp>
          <p:nvSpPr>
            <p:cNvPr id="4" name="Rectangle 3"/>
            <p:cNvSpPr/>
            <p:nvPr/>
          </p:nvSpPr>
          <p:spPr>
            <a:xfrm>
              <a:off x="3287712" y="2789237"/>
              <a:ext cx="3294492" cy="830997"/>
            </a:xfrm>
            <a:prstGeom prst="rect">
              <a:avLst/>
            </a:prstGeom>
            <a:solidFill>
              <a:schemeClr val="accent5">
                <a:lumMod val="20000"/>
                <a:lumOff val="80000"/>
              </a:schemeClr>
            </a:solidFill>
            <a:ln>
              <a:solidFill>
                <a:schemeClr val="accent1"/>
              </a:solidFill>
            </a:ln>
          </p:spPr>
          <p:txBody>
            <a:bodyPr wrap="none">
              <a:spAutoFit/>
            </a:bodyPr>
            <a:lstStyle/>
            <a:p>
              <a:r>
                <a:rPr lang="ml-IN" sz="4800" b="1" dirty="0" smtClean="0">
                  <a:solidFill>
                    <a:srgbClr val="C00000"/>
                  </a:solidFill>
                  <a:latin typeface="Meera" pitchFamily="34" charset="0"/>
                  <a:cs typeface="Meera" pitchFamily="34" charset="0"/>
                </a:rPr>
                <a:t>മ്യൂട്ടേഷനുകൾ</a:t>
              </a:r>
              <a:endParaRPr lang="en-IN" sz="4800" b="1" dirty="0">
                <a:solidFill>
                  <a:srgbClr val="C00000"/>
                </a:solidFill>
                <a:latin typeface="Meera" pitchFamily="34" charset="0"/>
                <a:cs typeface="Meera" pitchFamily="34" charset="0"/>
              </a:endParaRPr>
            </a:p>
          </p:txBody>
        </p:sp>
        <p:pic>
          <p:nvPicPr>
            <p:cNvPr id="43012" name="Picture 4" descr="http://3.bp.blogspot.com/-Qr7RPQ86fe0/T3y1ZCqs7iI/AAAAAAAAAQk/j2AMSEheY8Q/s320/mutation.jpg"/>
            <p:cNvPicPr>
              <a:picLocks noChangeAspect="1" noChangeArrowheads="1"/>
            </p:cNvPicPr>
            <p:nvPr/>
          </p:nvPicPr>
          <p:blipFill>
            <a:blip r:embed="rId3" cstate="print"/>
            <a:srcRect l="22168" r="31230" b="1541"/>
            <a:stretch>
              <a:fillRect/>
            </a:stretch>
          </p:blipFill>
          <p:spPr bwMode="auto">
            <a:xfrm rot="16200000">
              <a:off x="4240213" y="2598738"/>
              <a:ext cx="1371601" cy="3276600"/>
            </a:xfrm>
            <a:prstGeom prst="rect">
              <a:avLst/>
            </a:prstGeom>
            <a:noFill/>
          </p:spPr>
        </p:pic>
      </p:grpSp>
      <p:sp>
        <p:nvSpPr>
          <p:cNvPr id="8" name="Rectangle 7"/>
          <p:cNvSpPr/>
          <p:nvPr/>
        </p:nvSpPr>
        <p:spPr>
          <a:xfrm>
            <a:off x="5979993" y="655637"/>
            <a:ext cx="1446230" cy="584775"/>
          </a:xfrm>
          <a:prstGeom prst="rect">
            <a:avLst/>
          </a:prstGeom>
          <a:solidFill>
            <a:srgbClr val="FFFF00"/>
          </a:solidFill>
        </p:spPr>
        <p:txBody>
          <a:bodyPr wrap="none">
            <a:spAutoFit/>
          </a:bodyPr>
          <a:lstStyle/>
          <a:p>
            <a:r>
              <a:rPr lang="ml-IN" sz="3200" b="1" dirty="0" smtClean="0">
                <a:solidFill>
                  <a:srgbClr val="006600"/>
                </a:solidFill>
                <a:latin typeface="Meera" pitchFamily="34" charset="0"/>
                <a:cs typeface="Meera" pitchFamily="34" charset="0"/>
              </a:rPr>
              <a:t>പുകവലി</a:t>
            </a:r>
            <a:endParaRPr lang="en-IN" sz="3200" b="1" dirty="0">
              <a:solidFill>
                <a:srgbClr val="006600"/>
              </a:solidFill>
              <a:latin typeface="Meera" pitchFamily="34" charset="0"/>
              <a:cs typeface="Meera" pitchFamily="34" charset="0"/>
            </a:endParaRPr>
          </a:p>
        </p:txBody>
      </p:sp>
      <p:sp>
        <p:nvSpPr>
          <p:cNvPr id="9" name="Rectangle 8"/>
          <p:cNvSpPr/>
          <p:nvPr/>
        </p:nvSpPr>
        <p:spPr>
          <a:xfrm>
            <a:off x="6741993" y="1493837"/>
            <a:ext cx="2307042" cy="584775"/>
          </a:xfrm>
          <a:prstGeom prst="rect">
            <a:avLst/>
          </a:prstGeom>
          <a:solidFill>
            <a:srgbClr val="FFFF00"/>
          </a:solidFill>
        </p:spPr>
        <p:txBody>
          <a:bodyPr wrap="none">
            <a:spAutoFit/>
          </a:bodyPr>
          <a:lstStyle/>
          <a:p>
            <a:r>
              <a:rPr lang="ml-IN" sz="3200" b="1" dirty="0" smtClean="0">
                <a:solidFill>
                  <a:srgbClr val="006600"/>
                </a:solidFill>
                <a:latin typeface="Meera" pitchFamily="34" charset="0"/>
                <a:cs typeface="Meera" pitchFamily="34" charset="0"/>
              </a:rPr>
              <a:t>റേഡിയേഷൻ</a:t>
            </a:r>
            <a:endParaRPr lang="en-IN" sz="3200" b="1" dirty="0">
              <a:solidFill>
                <a:srgbClr val="006600"/>
              </a:solidFill>
              <a:latin typeface="Meera" pitchFamily="34" charset="0"/>
              <a:cs typeface="Meera" pitchFamily="34" charset="0"/>
            </a:endParaRPr>
          </a:p>
        </p:txBody>
      </p:sp>
      <p:sp>
        <p:nvSpPr>
          <p:cNvPr id="10" name="Rectangle 9"/>
          <p:cNvSpPr/>
          <p:nvPr/>
        </p:nvSpPr>
        <p:spPr>
          <a:xfrm>
            <a:off x="6818193" y="2560637"/>
            <a:ext cx="3262432" cy="584775"/>
          </a:xfrm>
          <a:prstGeom prst="rect">
            <a:avLst/>
          </a:prstGeom>
          <a:solidFill>
            <a:srgbClr val="FFFF00"/>
          </a:solidFill>
        </p:spPr>
        <p:txBody>
          <a:bodyPr wrap="none">
            <a:spAutoFit/>
          </a:bodyPr>
          <a:lstStyle/>
          <a:p>
            <a:r>
              <a:rPr lang="ml-IN" sz="3200" b="1" dirty="0" smtClean="0">
                <a:solidFill>
                  <a:srgbClr val="006600"/>
                </a:solidFill>
                <a:latin typeface="Meera" pitchFamily="34" charset="0"/>
                <a:cs typeface="Meera" pitchFamily="34" charset="0"/>
              </a:rPr>
              <a:t>ചില രാസവസ്തുക്കൾ</a:t>
            </a:r>
            <a:endParaRPr lang="en-IN" sz="3200" b="1" dirty="0">
              <a:solidFill>
                <a:srgbClr val="006600"/>
              </a:solidFill>
              <a:latin typeface="Meera" pitchFamily="34" charset="0"/>
              <a:cs typeface="Meera" pitchFamily="34" charset="0"/>
            </a:endParaRPr>
          </a:p>
        </p:txBody>
      </p:sp>
      <p:sp>
        <p:nvSpPr>
          <p:cNvPr id="11" name="Rectangle 10"/>
          <p:cNvSpPr/>
          <p:nvPr/>
        </p:nvSpPr>
        <p:spPr>
          <a:xfrm>
            <a:off x="7046793" y="3627437"/>
            <a:ext cx="2278188" cy="584775"/>
          </a:xfrm>
          <a:prstGeom prst="rect">
            <a:avLst/>
          </a:prstGeom>
          <a:solidFill>
            <a:srgbClr val="FFFF00"/>
          </a:solidFill>
        </p:spPr>
        <p:txBody>
          <a:bodyPr wrap="none">
            <a:spAutoFit/>
          </a:bodyPr>
          <a:lstStyle/>
          <a:p>
            <a:r>
              <a:rPr lang="ml-IN" sz="3200" b="1" dirty="0" smtClean="0">
                <a:solidFill>
                  <a:srgbClr val="006600"/>
                </a:solidFill>
                <a:latin typeface="Meera" pitchFamily="34" charset="0"/>
                <a:cs typeface="Meera" pitchFamily="34" charset="0"/>
              </a:rPr>
              <a:t>മലിനീകരണം</a:t>
            </a:r>
            <a:endParaRPr lang="en-IN" sz="3200" b="1" dirty="0">
              <a:solidFill>
                <a:srgbClr val="006600"/>
              </a:solidFill>
              <a:latin typeface="Meera" pitchFamily="34" charset="0"/>
              <a:cs typeface="Meera" pitchFamily="34" charset="0"/>
            </a:endParaRPr>
          </a:p>
        </p:txBody>
      </p:sp>
      <p:sp>
        <p:nvSpPr>
          <p:cNvPr id="12" name="Rectangle 11"/>
          <p:cNvSpPr/>
          <p:nvPr/>
        </p:nvSpPr>
        <p:spPr>
          <a:xfrm>
            <a:off x="6589593" y="4694237"/>
            <a:ext cx="3034805" cy="584775"/>
          </a:xfrm>
          <a:prstGeom prst="rect">
            <a:avLst/>
          </a:prstGeom>
          <a:solidFill>
            <a:srgbClr val="FFFF00"/>
          </a:solidFill>
        </p:spPr>
        <p:txBody>
          <a:bodyPr wrap="none">
            <a:spAutoFit/>
          </a:bodyPr>
          <a:lstStyle/>
          <a:p>
            <a:r>
              <a:rPr lang="ml-IN" sz="3200" b="1" dirty="0" smtClean="0">
                <a:solidFill>
                  <a:srgbClr val="006600"/>
                </a:solidFill>
                <a:latin typeface="Meera" pitchFamily="34" charset="0"/>
                <a:cs typeface="Meera" pitchFamily="34" charset="0"/>
              </a:rPr>
              <a:t>ചില</a:t>
            </a:r>
            <a:r>
              <a:rPr lang="en-US" sz="3200" b="1" dirty="0" smtClean="0">
                <a:solidFill>
                  <a:srgbClr val="006600"/>
                </a:solidFill>
                <a:latin typeface="Meera" pitchFamily="34" charset="0"/>
                <a:cs typeface="Meera" pitchFamily="34" charset="0"/>
              </a:rPr>
              <a:t> </a:t>
            </a:r>
            <a:r>
              <a:rPr lang="ml-IN" sz="3200" b="1" dirty="0" smtClean="0">
                <a:solidFill>
                  <a:srgbClr val="006600"/>
                </a:solidFill>
                <a:latin typeface="Meera" pitchFamily="34" charset="0"/>
                <a:cs typeface="Meera" pitchFamily="34" charset="0"/>
              </a:rPr>
              <a:t>വൈറസ്സുകൾ</a:t>
            </a:r>
            <a:endParaRPr lang="en-IN" sz="3200" b="1" dirty="0">
              <a:solidFill>
                <a:srgbClr val="006600"/>
              </a:solidFill>
              <a:latin typeface="Meera" pitchFamily="34" charset="0"/>
              <a:cs typeface="Meera" pitchFamily="34" charset="0"/>
            </a:endParaRPr>
          </a:p>
        </p:txBody>
      </p:sp>
      <p:sp>
        <p:nvSpPr>
          <p:cNvPr id="13" name="Rectangle 12"/>
          <p:cNvSpPr/>
          <p:nvPr/>
        </p:nvSpPr>
        <p:spPr>
          <a:xfrm>
            <a:off x="5675193" y="5684837"/>
            <a:ext cx="3776996" cy="584775"/>
          </a:xfrm>
          <a:prstGeom prst="rect">
            <a:avLst/>
          </a:prstGeom>
          <a:solidFill>
            <a:srgbClr val="FFFF00"/>
          </a:solidFill>
        </p:spPr>
        <p:txBody>
          <a:bodyPr wrap="none">
            <a:spAutoFit/>
          </a:bodyPr>
          <a:lstStyle/>
          <a:p>
            <a:r>
              <a:rPr lang="ml-IN" sz="3200" b="1" dirty="0" smtClean="0">
                <a:solidFill>
                  <a:srgbClr val="006600"/>
                </a:solidFill>
                <a:latin typeface="Meera" pitchFamily="34" charset="0"/>
                <a:cs typeface="Meera" pitchFamily="34" charset="0"/>
              </a:rPr>
              <a:t>മറ്റു</a:t>
            </a:r>
            <a:r>
              <a:rPr lang="en-US" sz="3200" b="1" dirty="0" smtClean="0">
                <a:solidFill>
                  <a:srgbClr val="006600"/>
                </a:solidFill>
                <a:latin typeface="Meera" pitchFamily="34" charset="0"/>
                <a:cs typeface="Meera" pitchFamily="34" charset="0"/>
              </a:rPr>
              <a:t> </a:t>
            </a:r>
            <a:r>
              <a:rPr lang="ml-IN" sz="3200" b="1" dirty="0" smtClean="0">
                <a:solidFill>
                  <a:srgbClr val="006600"/>
                </a:solidFill>
                <a:latin typeface="Meera" pitchFamily="34" charset="0"/>
                <a:cs typeface="Meera" pitchFamily="34" charset="0"/>
              </a:rPr>
              <a:t>ചില</a:t>
            </a:r>
            <a:r>
              <a:rPr lang="en-US" sz="3200" b="1" dirty="0" smtClean="0">
                <a:solidFill>
                  <a:srgbClr val="006600"/>
                </a:solidFill>
                <a:latin typeface="Meera" pitchFamily="34" charset="0"/>
                <a:cs typeface="Meera" pitchFamily="34" charset="0"/>
              </a:rPr>
              <a:t> </a:t>
            </a:r>
            <a:r>
              <a:rPr lang="ml-IN" sz="3200" b="1" dirty="0" smtClean="0">
                <a:solidFill>
                  <a:srgbClr val="006600"/>
                </a:solidFill>
                <a:latin typeface="Meera" pitchFamily="34" charset="0"/>
                <a:cs typeface="Meera" pitchFamily="34" charset="0"/>
              </a:rPr>
              <a:t>രോഗാണുക്കൾ</a:t>
            </a:r>
            <a:endParaRPr lang="en-IN" sz="3200" b="1" dirty="0">
              <a:solidFill>
                <a:srgbClr val="006600"/>
              </a:solidFill>
              <a:latin typeface="Meera" pitchFamily="34" charset="0"/>
              <a:cs typeface="Meera" pitchFamily="34" charset="0"/>
            </a:endParaRPr>
          </a:p>
        </p:txBody>
      </p:sp>
      <p:sp>
        <p:nvSpPr>
          <p:cNvPr id="14" name="Rectangle 13"/>
          <p:cNvSpPr/>
          <p:nvPr/>
        </p:nvSpPr>
        <p:spPr>
          <a:xfrm>
            <a:off x="468312" y="2332037"/>
            <a:ext cx="1178528" cy="584775"/>
          </a:xfrm>
          <a:prstGeom prst="rect">
            <a:avLst/>
          </a:prstGeom>
          <a:solidFill>
            <a:schemeClr val="accent6">
              <a:lumMod val="40000"/>
              <a:lumOff val="60000"/>
            </a:schemeClr>
          </a:solidFill>
        </p:spPr>
        <p:txBody>
          <a:bodyPr wrap="none">
            <a:spAutoFit/>
          </a:bodyPr>
          <a:lstStyle/>
          <a:p>
            <a:r>
              <a:rPr lang="ml-IN" sz="3200" b="1" dirty="0" smtClean="0">
                <a:solidFill>
                  <a:srgbClr val="C00000"/>
                </a:solidFill>
                <a:latin typeface="Meera" pitchFamily="34" charset="0"/>
                <a:cs typeface="Meera" pitchFamily="34" charset="0"/>
              </a:rPr>
              <a:t>പ്രായം</a:t>
            </a:r>
            <a:endParaRPr lang="en-IN" sz="3200" b="1" dirty="0">
              <a:solidFill>
                <a:srgbClr val="0000CC"/>
              </a:solidFill>
              <a:latin typeface="Meera" pitchFamily="34" charset="0"/>
              <a:cs typeface="Meera" pitchFamily="34" charset="0"/>
            </a:endParaRPr>
          </a:p>
        </p:txBody>
      </p:sp>
      <p:sp>
        <p:nvSpPr>
          <p:cNvPr id="15" name="Rectangle 14"/>
          <p:cNvSpPr/>
          <p:nvPr/>
        </p:nvSpPr>
        <p:spPr>
          <a:xfrm>
            <a:off x="392112" y="3703637"/>
            <a:ext cx="1763624" cy="584775"/>
          </a:xfrm>
          <a:prstGeom prst="rect">
            <a:avLst/>
          </a:prstGeom>
          <a:solidFill>
            <a:schemeClr val="accent6">
              <a:lumMod val="40000"/>
              <a:lumOff val="60000"/>
            </a:schemeClr>
          </a:solidFill>
        </p:spPr>
        <p:txBody>
          <a:bodyPr wrap="none">
            <a:spAutoFit/>
          </a:bodyPr>
          <a:lstStyle/>
          <a:p>
            <a:r>
              <a:rPr lang="ml-IN" sz="3200" b="1" dirty="0" smtClean="0">
                <a:solidFill>
                  <a:srgbClr val="C00000"/>
                </a:solidFill>
                <a:latin typeface="Meera" pitchFamily="34" charset="0"/>
                <a:cs typeface="Meera" pitchFamily="34" charset="0"/>
              </a:rPr>
              <a:t>പാരമ്പര്യം</a:t>
            </a:r>
            <a:endParaRPr lang="en-IN" sz="3200" b="1" dirty="0">
              <a:solidFill>
                <a:srgbClr val="C00000"/>
              </a:solidFill>
              <a:latin typeface="Meera" pitchFamily="34" charset="0"/>
              <a:cs typeface="Meera" pitchFamily="34" charset="0"/>
            </a:endParaRPr>
          </a:p>
        </p:txBody>
      </p:sp>
      <p:pic>
        <p:nvPicPr>
          <p:cNvPr id="16" name="Recorded Sound">
            <a:hlinkClick r:id="" action="ppaction://media"/>
          </p:cNvPr>
          <p:cNvPicPr>
            <a:picLocks noRot="1" noChangeAspect="1"/>
          </p:cNvPicPr>
          <p:nvPr>
            <a:wavAudioFile r:embed="rId1" name="Recorded Sound"/>
          </p:nvPr>
        </p:nvPicPr>
        <p:blipFill>
          <a:blip r:embed="rId4" cstate="print"/>
          <a:stretch>
            <a:fillRect/>
          </a:stretch>
        </p:blipFill>
        <p:spPr>
          <a:xfrm>
            <a:off x="9688512" y="72088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4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TextShape 1"/>
          <p:cNvSpPr txBox="1"/>
          <p:nvPr/>
        </p:nvSpPr>
        <p:spPr>
          <a:xfrm>
            <a:off x="504000" y="301320"/>
            <a:ext cx="9071640" cy="1262160"/>
          </a:xfrm>
          <a:prstGeom prst="rect">
            <a:avLst/>
          </a:prstGeom>
          <a:noFill/>
          <a:ln>
            <a:noFill/>
          </a:ln>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1028" name="AutoShape 4" descr="Image result for smoking"/>
          <p:cNvSpPr>
            <a:spLocks noChangeAspect="1" noChangeArrowheads="1"/>
          </p:cNvSpPr>
          <p:nvPr/>
        </p:nvSpPr>
        <p:spPr bwMode="auto">
          <a:xfrm>
            <a:off x="155575" y="-2041525"/>
            <a:ext cx="6810375"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030" name="Picture 6" descr="http://energy106.ca/wp-content/uploads/2017/11/Smoking-and-pregnancy.png"/>
          <p:cNvPicPr>
            <a:picLocks noChangeAspect="1" noChangeArrowheads="1"/>
          </p:cNvPicPr>
          <p:nvPr/>
        </p:nvPicPr>
        <p:blipFill>
          <a:blip r:embed="rId3" cstate="print"/>
          <a:srcRect l="5901" r="10562"/>
          <a:stretch>
            <a:fillRect/>
          </a:stretch>
        </p:blipFill>
        <p:spPr bwMode="auto">
          <a:xfrm>
            <a:off x="0" y="0"/>
            <a:ext cx="6629400" cy="4959945"/>
          </a:xfrm>
          <a:prstGeom prst="rect">
            <a:avLst/>
          </a:prstGeom>
          <a:noFill/>
        </p:spPr>
      </p:pic>
      <p:pic>
        <p:nvPicPr>
          <p:cNvPr id="1032" name="Picture 8" descr="Image result for chest xray lung cancer"/>
          <p:cNvPicPr>
            <a:picLocks noChangeAspect="1" noChangeArrowheads="1"/>
          </p:cNvPicPr>
          <p:nvPr/>
        </p:nvPicPr>
        <p:blipFill>
          <a:blip r:embed="rId4" cstate="print"/>
          <a:srcRect/>
          <a:stretch>
            <a:fillRect/>
          </a:stretch>
        </p:blipFill>
        <p:spPr bwMode="auto">
          <a:xfrm>
            <a:off x="5116686" y="4237037"/>
            <a:ext cx="4963939" cy="3322638"/>
          </a:xfrm>
          <a:prstGeom prst="rect">
            <a:avLst/>
          </a:prstGeom>
          <a:noFill/>
        </p:spPr>
      </p:pic>
      <p:pic>
        <p:nvPicPr>
          <p:cNvPr id="1034" name="Picture 10" descr="Image result for lung cancer gross"/>
          <p:cNvPicPr>
            <a:picLocks noChangeAspect="1" noChangeArrowheads="1"/>
          </p:cNvPicPr>
          <p:nvPr/>
        </p:nvPicPr>
        <p:blipFill>
          <a:blip r:embed="rId5" cstate="print"/>
          <a:srcRect/>
          <a:stretch>
            <a:fillRect/>
          </a:stretch>
        </p:blipFill>
        <p:spPr bwMode="auto">
          <a:xfrm>
            <a:off x="0" y="4225364"/>
            <a:ext cx="5497512" cy="3334311"/>
          </a:xfrm>
          <a:prstGeom prst="rect">
            <a:avLst/>
          </a:prstGeom>
          <a:noFill/>
        </p:spPr>
      </p:pic>
      <p:pic>
        <p:nvPicPr>
          <p:cNvPr id="7" name="Recorded Sound">
            <a:hlinkClick r:id="" action="ppaction://media"/>
          </p:cNvPr>
          <p:cNvPicPr>
            <a:picLocks noRot="1" noChangeAspect="1"/>
          </p:cNvPicPr>
          <p:nvPr>
            <a:wavAudioFile r:embed="rId1" name="Recorded Sound"/>
          </p:nvPr>
        </p:nvPicPr>
        <p:blipFill>
          <a:blip r:embed="rId6"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3" cstate="print"/>
          <a:srcRect/>
          <a:stretch>
            <a:fillRect/>
          </a:stretch>
        </p:blipFill>
        <p:spPr bwMode="auto">
          <a:xfrm>
            <a:off x="0" y="0"/>
            <a:ext cx="10080625" cy="7559675"/>
          </a:xfrm>
          <a:prstGeom prst="rect">
            <a:avLst/>
          </a:prstGeom>
          <a:noFill/>
          <a:ln w="9525">
            <a:noFill/>
            <a:miter lim="800000"/>
            <a:headEnd/>
            <a:tailEnd/>
          </a:ln>
          <a:effectLst/>
        </p:spPr>
      </p:pic>
      <p:pic>
        <p:nvPicPr>
          <p:cNvPr id="76805" name="Picture 5"/>
          <p:cNvPicPr>
            <a:picLocks noChangeAspect="1" noChangeArrowheads="1"/>
          </p:cNvPicPr>
          <p:nvPr/>
        </p:nvPicPr>
        <p:blipFill>
          <a:blip r:embed="rId4" cstate="print"/>
          <a:srcRect/>
          <a:stretch>
            <a:fillRect/>
          </a:stretch>
        </p:blipFill>
        <p:spPr bwMode="auto">
          <a:xfrm>
            <a:off x="1" y="0"/>
            <a:ext cx="3744912" cy="2797083"/>
          </a:xfrm>
          <a:prstGeom prst="rect">
            <a:avLst/>
          </a:prstGeom>
          <a:noFill/>
          <a:ln w="9525">
            <a:noFill/>
            <a:miter lim="800000"/>
            <a:headEnd/>
            <a:tailEnd/>
          </a:ln>
          <a:effectLst/>
        </p:spPr>
      </p:pic>
      <p:pic>
        <p:nvPicPr>
          <p:cNvPr id="4" name="Recorded Sound">
            <a:hlinkClick r:id="" action="ppaction://media"/>
          </p:cNvPr>
          <p:cNvPicPr>
            <a:picLocks noRot="1" noChangeAspect="1"/>
          </p:cNvPicPr>
          <p:nvPr>
            <a:wavAudioFile r:embed="rId1" name="Recorded Sound"/>
          </p:nvPr>
        </p:nvPicPr>
        <p:blipFill>
          <a:blip r:embed="rId5" cstate="print"/>
          <a:stretch>
            <a:fillRect/>
          </a:stretch>
        </p:blipFill>
        <p:spPr>
          <a:xfrm>
            <a:off x="9688512" y="7315200"/>
            <a:ext cx="244475" cy="244475"/>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Carcinoma of the right tongue"/>
          <p:cNvPicPr>
            <a:picLocks noChangeAspect="1" noChangeArrowheads="1"/>
          </p:cNvPicPr>
          <p:nvPr/>
        </p:nvPicPr>
        <p:blipFill>
          <a:blip r:embed="rId3" cstate="print"/>
          <a:srcRect/>
          <a:stretch>
            <a:fillRect/>
          </a:stretch>
        </p:blipFill>
        <p:spPr bwMode="auto">
          <a:xfrm>
            <a:off x="0" y="-1"/>
            <a:ext cx="3484007" cy="2332037"/>
          </a:xfrm>
          <a:prstGeom prst="rect">
            <a:avLst/>
          </a:prstGeom>
          <a:noFill/>
        </p:spPr>
      </p:pic>
      <p:pic>
        <p:nvPicPr>
          <p:cNvPr id="57350" name="Picture 6" descr="Image result for pharyngeal cancer"/>
          <p:cNvPicPr>
            <a:picLocks noChangeAspect="1" noChangeArrowheads="1"/>
          </p:cNvPicPr>
          <p:nvPr/>
        </p:nvPicPr>
        <p:blipFill>
          <a:blip r:embed="rId4" cstate="print"/>
          <a:srcRect/>
          <a:stretch>
            <a:fillRect/>
          </a:stretch>
        </p:blipFill>
        <p:spPr bwMode="auto">
          <a:xfrm>
            <a:off x="6411912" y="0"/>
            <a:ext cx="3668713" cy="2332037"/>
          </a:xfrm>
          <a:prstGeom prst="rect">
            <a:avLst/>
          </a:prstGeom>
          <a:noFill/>
        </p:spPr>
      </p:pic>
      <p:sp>
        <p:nvSpPr>
          <p:cNvPr id="57352" name="AutoShape 8" descr="Image result for gullet cancer"/>
          <p:cNvSpPr>
            <a:spLocks noChangeAspect="1" noChangeArrowheads="1"/>
          </p:cNvSpPr>
          <p:nvPr/>
        </p:nvSpPr>
        <p:spPr bwMode="auto">
          <a:xfrm>
            <a:off x="155575" y="-868363"/>
            <a:ext cx="3219450" cy="180975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57354" name="Picture 10" descr="https://www.abdn.ac.uk/news/images/preview/198CANCER_1.jpg"/>
          <p:cNvPicPr>
            <a:picLocks noChangeAspect="1" noChangeArrowheads="1"/>
          </p:cNvPicPr>
          <p:nvPr/>
        </p:nvPicPr>
        <p:blipFill>
          <a:blip r:embed="rId5" cstate="print"/>
          <a:srcRect/>
          <a:stretch>
            <a:fillRect/>
          </a:stretch>
        </p:blipFill>
        <p:spPr bwMode="auto">
          <a:xfrm>
            <a:off x="0" y="5227637"/>
            <a:ext cx="3668713" cy="2332038"/>
          </a:xfrm>
          <a:prstGeom prst="rect">
            <a:avLst/>
          </a:prstGeom>
          <a:noFill/>
        </p:spPr>
      </p:pic>
      <p:pic>
        <p:nvPicPr>
          <p:cNvPr id="57356" name="Picture 12" descr="Image result for liver cancer"/>
          <p:cNvPicPr>
            <a:picLocks noChangeAspect="1" noChangeArrowheads="1"/>
          </p:cNvPicPr>
          <p:nvPr/>
        </p:nvPicPr>
        <p:blipFill>
          <a:blip r:embed="rId6" cstate="print"/>
          <a:srcRect/>
          <a:stretch>
            <a:fillRect/>
          </a:stretch>
        </p:blipFill>
        <p:spPr bwMode="auto">
          <a:xfrm>
            <a:off x="6411913" y="5257684"/>
            <a:ext cx="3668712" cy="2301991"/>
          </a:xfrm>
          <a:prstGeom prst="rect">
            <a:avLst/>
          </a:prstGeom>
          <a:noFill/>
        </p:spPr>
      </p:pic>
      <p:pic>
        <p:nvPicPr>
          <p:cNvPr id="57357" name="Picture 13"/>
          <p:cNvPicPr>
            <a:picLocks noChangeAspect="1" noChangeArrowheads="1"/>
          </p:cNvPicPr>
          <p:nvPr/>
        </p:nvPicPr>
        <p:blipFill>
          <a:blip r:embed="rId7" cstate="print"/>
          <a:srcRect/>
          <a:stretch>
            <a:fillRect/>
          </a:stretch>
        </p:blipFill>
        <p:spPr bwMode="auto">
          <a:xfrm>
            <a:off x="696912" y="2255837"/>
            <a:ext cx="8413750" cy="2994025"/>
          </a:xfrm>
          <a:prstGeom prst="rect">
            <a:avLst/>
          </a:prstGeom>
          <a:noFill/>
          <a:ln w="9525">
            <a:noFill/>
            <a:miter lim="800000"/>
            <a:headEnd/>
            <a:tailEnd/>
          </a:ln>
          <a:effectLst/>
        </p:spPr>
      </p:pic>
      <p:pic>
        <p:nvPicPr>
          <p:cNvPr id="8" name="Recorded Sound">
            <a:hlinkClick r:id="" action="ppaction://media"/>
          </p:cNvPr>
          <p:cNvPicPr>
            <a:picLocks noRot="1" noChangeAspect="1"/>
          </p:cNvPicPr>
          <p:nvPr>
            <a:wavAudioFile r:embed="rId1" name="Recorded Sound"/>
          </p:nvPr>
        </p:nvPicPr>
        <p:blipFill>
          <a:blip r:embed="rId8" cstate="print"/>
          <a:stretch>
            <a:fillRect/>
          </a:stretch>
        </p:blipFill>
        <p:spPr>
          <a:xfrm>
            <a:off x="9836150" y="7315200"/>
            <a:ext cx="244475" cy="244475"/>
          </a:xfrm>
          <a:prstGeom prst="rect">
            <a:avLst/>
          </a:prstGeom>
        </p:spPr>
      </p:pic>
      <p:sp>
        <p:nvSpPr>
          <p:cNvPr id="9" name="Rectangle 8"/>
          <p:cNvSpPr/>
          <p:nvPr/>
        </p:nvSpPr>
        <p:spPr>
          <a:xfrm>
            <a:off x="4735512" y="3627437"/>
            <a:ext cx="457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TextShape 1"/>
          <p:cNvSpPr txBox="1"/>
          <p:nvPr/>
        </p:nvSpPr>
        <p:spPr>
          <a:xfrm>
            <a:off x="504000" y="301320"/>
            <a:ext cx="9071640" cy="1262160"/>
          </a:xfrm>
          <a:prstGeom prst="rect">
            <a:avLst/>
          </a:prstGeom>
          <a:noFill/>
          <a:ln>
            <a:noFill/>
          </a:ln>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1028" name="AutoShape 4" descr="Image result for smoking"/>
          <p:cNvSpPr>
            <a:spLocks noChangeAspect="1" noChangeArrowheads="1"/>
          </p:cNvSpPr>
          <p:nvPr/>
        </p:nvSpPr>
        <p:spPr bwMode="auto">
          <a:xfrm>
            <a:off x="155575" y="-2041525"/>
            <a:ext cx="6810375"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52226" name="Picture 2" descr="The mushroom cloud over Nagasaki"/>
          <p:cNvPicPr>
            <a:picLocks noChangeAspect="1" noChangeArrowheads="1"/>
          </p:cNvPicPr>
          <p:nvPr/>
        </p:nvPicPr>
        <p:blipFill>
          <a:blip r:embed="rId4" cstate="print"/>
          <a:srcRect/>
          <a:stretch>
            <a:fillRect/>
          </a:stretch>
        </p:blipFill>
        <p:spPr bwMode="auto">
          <a:xfrm>
            <a:off x="0" y="0"/>
            <a:ext cx="3829050" cy="4572000"/>
          </a:xfrm>
          <a:prstGeom prst="rect">
            <a:avLst/>
          </a:prstGeom>
          <a:noFill/>
        </p:spPr>
      </p:pic>
      <p:pic>
        <p:nvPicPr>
          <p:cNvPr id="52228" name="Picture 4" descr="Image result for hiroshima cancer victims"/>
          <p:cNvPicPr>
            <a:picLocks noChangeAspect="1" noChangeArrowheads="1"/>
          </p:cNvPicPr>
          <p:nvPr/>
        </p:nvPicPr>
        <p:blipFill>
          <a:blip r:embed="rId5" cstate="print"/>
          <a:srcRect r="170" b="11010"/>
          <a:stretch>
            <a:fillRect/>
          </a:stretch>
        </p:blipFill>
        <p:spPr bwMode="auto">
          <a:xfrm>
            <a:off x="1" y="4313237"/>
            <a:ext cx="3821111" cy="3246438"/>
          </a:xfrm>
          <a:prstGeom prst="rect">
            <a:avLst/>
          </a:prstGeom>
          <a:noFill/>
        </p:spPr>
      </p:pic>
      <p:pic>
        <p:nvPicPr>
          <p:cNvPr id="52230" name="Picture 6" descr="Image result for basal cell carcinoma nose"/>
          <p:cNvPicPr>
            <a:picLocks noChangeAspect="1" noChangeArrowheads="1"/>
          </p:cNvPicPr>
          <p:nvPr/>
        </p:nvPicPr>
        <p:blipFill>
          <a:blip r:embed="rId6" cstate="print"/>
          <a:srcRect l="19769" r="1153" b="17037"/>
          <a:stretch>
            <a:fillRect/>
          </a:stretch>
        </p:blipFill>
        <p:spPr bwMode="auto">
          <a:xfrm>
            <a:off x="4125912" y="3398837"/>
            <a:ext cx="5649913" cy="3954939"/>
          </a:xfrm>
          <a:prstGeom prst="rect">
            <a:avLst/>
          </a:prstGeom>
          <a:noFill/>
        </p:spPr>
      </p:pic>
      <p:pic>
        <p:nvPicPr>
          <p:cNvPr id="52232" name="Picture 8" descr="Image result"/>
          <p:cNvPicPr>
            <a:picLocks noChangeAspect="1" noChangeArrowheads="1"/>
          </p:cNvPicPr>
          <p:nvPr/>
        </p:nvPicPr>
        <p:blipFill>
          <a:blip r:embed="rId7" cstate="print"/>
          <a:srcRect/>
          <a:stretch>
            <a:fillRect/>
          </a:stretch>
        </p:blipFill>
        <p:spPr bwMode="auto">
          <a:xfrm>
            <a:off x="3821112" y="-1"/>
            <a:ext cx="6259513" cy="3129757"/>
          </a:xfrm>
          <a:prstGeom prst="rect">
            <a:avLst/>
          </a:prstGeom>
          <a:noFill/>
        </p:spPr>
      </p:pic>
      <p:pic>
        <p:nvPicPr>
          <p:cNvPr id="9" name="Recorded Sound">
            <a:hlinkClick r:id="" action="ppaction://media"/>
          </p:cNvPr>
          <p:cNvPicPr>
            <a:picLocks noRot="1" noChangeAspect="1"/>
          </p:cNvPicPr>
          <p:nvPr>
            <a:wavAudioFile r:embed="rId1" name="Recorded Sound"/>
          </p:nvPr>
        </p:nvPicPr>
        <p:blipFill>
          <a:blip r:embed="rId8" cstate="print"/>
          <a:stretch>
            <a:fillRect/>
          </a:stretch>
        </p:blipFill>
        <p:spPr>
          <a:xfrm>
            <a:off x="9836150" y="7315200"/>
            <a:ext cx="244475" cy="244475"/>
          </a:xfrm>
          <a:prstGeom prst="rect">
            <a:avLst/>
          </a:prstGeom>
        </p:spPr>
      </p:pic>
    </p:spTree>
  </p:cSld>
  <p:clrMapOvr>
    <a:masterClrMapping/>
  </p:clrMapOvr>
  <p:transition advClick="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8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TextShape 1"/>
          <p:cNvSpPr txBox="1"/>
          <p:nvPr/>
        </p:nvSpPr>
        <p:spPr>
          <a:xfrm>
            <a:off x="504000" y="301320"/>
            <a:ext cx="9071640" cy="1262160"/>
          </a:xfrm>
          <a:prstGeom prst="rect">
            <a:avLst/>
          </a:prstGeom>
          <a:noFill/>
          <a:ln>
            <a:noFill/>
          </a:ln>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1028" name="AutoShape 4" descr="Image result for smoking"/>
          <p:cNvSpPr>
            <a:spLocks noChangeAspect="1" noChangeArrowheads="1"/>
          </p:cNvSpPr>
          <p:nvPr/>
        </p:nvSpPr>
        <p:spPr bwMode="auto">
          <a:xfrm>
            <a:off x="155575" y="-2041525"/>
            <a:ext cx="6810375"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grpSp>
        <p:nvGrpSpPr>
          <p:cNvPr id="10" name="Group 9"/>
          <p:cNvGrpSpPr/>
          <p:nvPr/>
        </p:nvGrpSpPr>
        <p:grpSpPr>
          <a:xfrm>
            <a:off x="0" y="0"/>
            <a:ext cx="3048000" cy="3810000"/>
            <a:chOff x="1992312" y="1112837"/>
            <a:chExt cx="3048000" cy="3810000"/>
          </a:xfrm>
        </p:grpSpPr>
        <p:pic>
          <p:nvPicPr>
            <p:cNvPr id="9" name="Picture 2" descr="Image result for benzene"/>
            <p:cNvPicPr>
              <a:picLocks noChangeAspect="1" noChangeArrowheads="1"/>
            </p:cNvPicPr>
            <p:nvPr/>
          </p:nvPicPr>
          <p:blipFill>
            <a:blip r:embed="rId3" cstate="print"/>
            <a:srcRect l="29000" r="31000"/>
            <a:stretch>
              <a:fillRect/>
            </a:stretch>
          </p:blipFill>
          <p:spPr bwMode="auto">
            <a:xfrm>
              <a:off x="1992312" y="1112837"/>
              <a:ext cx="3048000" cy="3810000"/>
            </a:xfrm>
            <a:prstGeom prst="rect">
              <a:avLst/>
            </a:prstGeom>
            <a:noFill/>
          </p:spPr>
        </p:pic>
        <p:pic>
          <p:nvPicPr>
            <p:cNvPr id="54274" name="Picture 2" descr="Image result for benzene"/>
            <p:cNvPicPr>
              <a:picLocks noChangeAspect="1" noChangeArrowheads="1"/>
            </p:cNvPicPr>
            <p:nvPr/>
          </p:nvPicPr>
          <p:blipFill>
            <a:blip r:embed="rId3" cstate="print"/>
            <a:srcRect l="8000" t="10000" r="52000" b="2000"/>
            <a:stretch>
              <a:fillRect/>
            </a:stretch>
          </p:blipFill>
          <p:spPr bwMode="auto">
            <a:xfrm>
              <a:off x="1992312" y="1493837"/>
              <a:ext cx="3048000" cy="3352800"/>
            </a:xfrm>
            <a:prstGeom prst="rect">
              <a:avLst/>
            </a:prstGeom>
            <a:noFill/>
          </p:spPr>
        </p:pic>
      </p:grpSp>
      <p:pic>
        <p:nvPicPr>
          <p:cNvPr id="54276" name="Picture 4" descr="Image result for asbestosinsulation"/>
          <p:cNvPicPr>
            <a:picLocks noChangeAspect="1" noChangeArrowheads="1"/>
          </p:cNvPicPr>
          <p:nvPr/>
        </p:nvPicPr>
        <p:blipFill>
          <a:blip r:embed="rId4" cstate="print"/>
          <a:srcRect/>
          <a:stretch>
            <a:fillRect/>
          </a:stretch>
        </p:blipFill>
        <p:spPr bwMode="auto">
          <a:xfrm rot="5400000">
            <a:off x="5940442" y="-572486"/>
            <a:ext cx="3567697" cy="4712670"/>
          </a:xfrm>
          <a:prstGeom prst="rect">
            <a:avLst/>
          </a:prstGeom>
          <a:noFill/>
        </p:spPr>
      </p:pic>
      <p:pic>
        <p:nvPicPr>
          <p:cNvPr id="25602" name="Picture 2" descr="Image result for aniline dyes cancer"/>
          <p:cNvPicPr>
            <a:picLocks noChangeAspect="1" noChangeArrowheads="1"/>
          </p:cNvPicPr>
          <p:nvPr/>
        </p:nvPicPr>
        <p:blipFill>
          <a:blip r:embed="rId5" cstate="print"/>
          <a:srcRect/>
          <a:stretch>
            <a:fillRect/>
          </a:stretch>
        </p:blipFill>
        <p:spPr bwMode="auto">
          <a:xfrm>
            <a:off x="2678112" y="3856037"/>
            <a:ext cx="4572000" cy="3048000"/>
          </a:xfrm>
          <a:prstGeom prst="rect">
            <a:avLst/>
          </a:prstGeom>
          <a:noFill/>
        </p:spPr>
      </p:pic>
      <p:pic>
        <p:nvPicPr>
          <p:cNvPr id="25603" name="Picture 3"/>
          <p:cNvPicPr>
            <a:picLocks noChangeAspect="1" noChangeArrowheads="1"/>
          </p:cNvPicPr>
          <p:nvPr/>
        </p:nvPicPr>
        <p:blipFill>
          <a:blip r:embed="rId6" cstate="print"/>
          <a:srcRect/>
          <a:stretch>
            <a:fillRect/>
          </a:stretch>
        </p:blipFill>
        <p:spPr bwMode="auto">
          <a:xfrm>
            <a:off x="5327650" y="3017837"/>
            <a:ext cx="4752975" cy="657225"/>
          </a:xfrm>
          <a:prstGeom prst="rect">
            <a:avLst/>
          </a:prstGeom>
          <a:noFill/>
          <a:ln w="9525">
            <a:noFill/>
            <a:miter lim="800000"/>
            <a:headEnd/>
            <a:tailEnd/>
          </a:ln>
          <a:effectLst/>
        </p:spPr>
      </p:pic>
      <p:pic>
        <p:nvPicPr>
          <p:cNvPr id="25604" name="Picture 4"/>
          <p:cNvPicPr>
            <a:picLocks noChangeAspect="1" noChangeArrowheads="1"/>
          </p:cNvPicPr>
          <p:nvPr/>
        </p:nvPicPr>
        <p:blipFill>
          <a:blip r:embed="rId7" cstate="print"/>
          <a:srcRect/>
          <a:stretch>
            <a:fillRect/>
          </a:stretch>
        </p:blipFill>
        <p:spPr bwMode="auto">
          <a:xfrm>
            <a:off x="2601912" y="6751637"/>
            <a:ext cx="4752975" cy="590550"/>
          </a:xfrm>
          <a:prstGeom prst="rect">
            <a:avLst/>
          </a:prstGeom>
          <a:noFill/>
          <a:ln w="9525">
            <a:noFill/>
            <a:miter lim="800000"/>
            <a:headEnd/>
            <a:tailEnd/>
          </a:ln>
          <a:effectLst/>
        </p:spPr>
      </p:pic>
      <p:pic>
        <p:nvPicPr>
          <p:cNvPr id="11" name="Recorded Sound">
            <a:hlinkClick r:id="" action="ppaction://media"/>
          </p:cNvPr>
          <p:cNvPicPr>
            <a:picLocks noRot="1" noChangeAspect="1"/>
          </p:cNvPicPr>
          <p:nvPr>
            <a:wavAudioFile r:embed="rId1" name="Recorded Sound"/>
          </p:nvPr>
        </p:nvPicPr>
        <p:blipFill>
          <a:blip r:embed="rId8" cstate="print"/>
          <a:stretch>
            <a:fillRect/>
          </a:stretch>
        </p:blipFill>
        <p:spPr>
          <a:xfrm>
            <a:off x="9836150" y="7132637"/>
            <a:ext cx="244475" cy="244475"/>
          </a:xfrm>
          <a:prstGeom prst="rect">
            <a:avLst/>
          </a:prstGeom>
        </p:spPr>
      </p:pic>
    </p:spTree>
  </p:cSld>
  <p:clrMapOvr>
    <a:masterClrMapping/>
  </p:clrMapOvr>
  <p:transition advClick="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Image result for plastic burning"/>
          <p:cNvPicPr>
            <a:picLocks noChangeAspect="1" noChangeArrowheads="1"/>
          </p:cNvPicPr>
          <p:nvPr/>
        </p:nvPicPr>
        <p:blipFill>
          <a:blip r:embed="rId3" cstate="print"/>
          <a:srcRect/>
          <a:stretch>
            <a:fillRect/>
          </a:stretch>
        </p:blipFill>
        <p:spPr bwMode="auto">
          <a:xfrm>
            <a:off x="2841625" y="3749675"/>
            <a:ext cx="7239000" cy="3810000"/>
          </a:xfrm>
          <a:prstGeom prst="rect">
            <a:avLst/>
          </a:prstGeom>
          <a:noFill/>
        </p:spPr>
      </p:pic>
      <p:pic>
        <p:nvPicPr>
          <p:cNvPr id="55300" name="Picture 4" descr="Image result for pesticide aerial spraying"/>
          <p:cNvPicPr>
            <a:picLocks noChangeAspect="1" noChangeArrowheads="1"/>
          </p:cNvPicPr>
          <p:nvPr/>
        </p:nvPicPr>
        <p:blipFill>
          <a:blip r:embed="rId4" cstate="print"/>
          <a:srcRect/>
          <a:stretch>
            <a:fillRect/>
          </a:stretch>
        </p:blipFill>
        <p:spPr bwMode="auto">
          <a:xfrm>
            <a:off x="0" y="-1"/>
            <a:ext cx="6172728" cy="3703637"/>
          </a:xfrm>
          <a:prstGeom prst="rect">
            <a:avLst/>
          </a:prstGeom>
          <a:noFill/>
        </p:spPr>
      </p:pic>
      <p:pic>
        <p:nvPicPr>
          <p:cNvPr id="4" name="Recorded Sound">
            <a:hlinkClick r:id="" action="ppaction://media"/>
          </p:cNvPr>
          <p:cNvPicPr>
            <a:picLocks noRot="1" noChangeAspect="1"/>
          </p:cNvPicPr>
          <p:nvPr>
            <a:wavAudioFile r:embed="rId1" name="Recorded Sound"/>
          </p:nvPr>
        </p:nvPicPr>
        <p:blipFill>
          <a:blip r:embed="rId5" cstate="print"/>
          <a:stretch>
            <a:fillRect/>
          </a:stretch>
        </p:blipFill>
        <p:spPr>
          <a:xfrm>
            <a:off x="9836150" y="7315200"/>
            <a:ext cx="244475" cy="244475"/>
          </a:xfrm>
          <a:prstGeom prst="rect">
            <a:avLst/>
          </a:prstGeom>
        </p:spPr>
      </p:pic>
    </p:spTree>
  </p:cSld>
  <p:clrMapOvr>
    <a:masterClrMapping/>
  </p:clrMapOvr>
  <p:transition advClick="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304" name="AutoShape 8" descr="Image result for cervical canc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55306" name="AutoShape 10" descr="Image result for cervical canc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55308" name="AutoShape 12" descr="Image result for cervical canc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55310" name="Picture 14" descr="Image result for cervical cancer"/>
          <p:cNvPicPr>
            <a:picLocks noChangeAspect="1" noChangeArrowheads="1"/>
          </p:cNvPicPr>
          <p:nvPr/>
        </p:nvPicPr>
        <p:blipFill>
          <a:blip r:embed="rId3" cstate="print"/>
          <a:srcRect r="-904" b="9920"/>
          <a:stretch>
            <a:fillRect/>
          </a:stretch>
        </p:blipFill>
        <p:spPr bwMode="auto">
          <a:xfrm>
            <a:off x="0" y="0"/>
            <a:ext cx="4430712" cy="3200400"/>
          </a:xfrm>
          <a:prstGeom prst="rect">
            <a:avLst/>
          </a:prstGeom>
          <a:noFill/>
        </p:spPr>
      </p:pic>
      <p:sp>
        <p:nvSpPr>
          <p:cNvPr id="55312" name="AutoShape 16" descr="Image result for human papilloma virus em"/>
          <p:cNvSpPr>
            <a:spLocks noChangeAspect="1" noChangeArrowheads="1"/>
          </p:cNvSpPr>
          <p:nvPr/>
        </p:nvSpPr>
        <p:spPr bwMode="auto">
          <a:xfrm>
            <a:off x="155575" y="-2041525"/>
            <a:ext cx="5676900"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55314" name="Picture 18" descr="hpv, human papillomavirus, 4x3 "/>
          <p:cNvPicPr>
            <a:picLocks noChangeAspect="1" noChangeArrowheads="1"/>
          </p:cNvPicPr>
          <p:nvPr/>
        </p:nvPicPr>
        <p:blipFill>
          <a:blip r:embed="rId4" cstate="print"/>
          <a:srcRect l="32258" t="28423" r="32904" b="28567"/>
          <a:stretch>
            <a:fillRect/>
          </a:stretch>
        </p:blipFill>
        <p:spPr bwMode="auto">
          <a:xfrm>
            <a:off x="6869112" y="4084637"/>
            <a:ext cx="2057400" cy="1905000"/>
          </a:xfrm>
          <a:prstGeom prst="rect">
            <a:avLst/>
          </a:prstGeom>
          <a:noFill/>
        </p:spPr>
      </p:pic>
      <p:pic>
        <p:nvPicPr>
          <p:cNvPr id="55315" name="Picture 19"/>
          <p:cNvPicPr>
            <a:picLocks noChangeAspect="1" noChangeArrowheads="1"/>
          </p:cNvPicPr>
          <p:nvPr/>
        </p:nvPicPr>
        <p:blipFill>
          <a:blip r:embed="rId5" cstate="print"/>
          <a:srcRect/>
          <a:stretch>
            <a:fillRect/>
          </a:stretch>
        </p:blipFill>
        <p:spPr bwMode="auto">
          <a:xfrm>
            <a:off x="4899025" y="6370637"/>
            <a:ext cx="5181600" cy="590550"/>
          </a:xfrm>
          <a:prstGeom prst="rect">
            <a:avLst/>
          </a:prstGeom>
          <a:noFill/>
          <a:ln w="9525">
            <a:noFill/>
            <a:miter lim="800000"/>
            <a:headEnd/>
            <a:tailEnd/>
          </a:ln>
          <a:effectLst/>
        </p:spPr>
      </p:pic>
      <p:pic>
        <p:nvPicPr>
          <p:cNvPr id="25602" name="Picture 2" descr="Image result for sexual intercourse indian"/>
          <p:cNvPicPr>
            <a:picLocks noChangeAspect="1" noChangeArrowheads="1"/>
          </p:cNvPicPr>
          <p:nvPr/>
        </p:nvPicPr>
        <p:blipFill>
          <a:blip r:embed="rId6" cstate="print"/>
          <a:srcRect/>
          <a:stretch>
            <a:fillRect/>
          </a:stretch>
        </p:blipFill>
        <p:spPr bwMode="auto">
          <a:xfrm>
            <a:off x="0" y="4084637"/>
            <a:ext cx="4775844" cy="3124200"/>
          </a:xfrm>
          <a:prstGeom prst="rect">
            <a:avLst/>
          </a:prstGeom>
          <a:noFill/>
        </p:spPr>
      </p:pic>
      <p:pic>
        <p:nvPicPr>
          <p:cNvPr id="25604" name="Picture 4" descr="Image result for penile cancer"/>
          <p:cNvPicPr>
            <a:picLocks noChangeAspect="1" noChangeArrowheads="1"/>
          </p:cNvPicPr>
          <p:nvPr/>
        </p:nvPicPr>
        <p:blipFill>
          <a:blip r:embed="rId7" cstate="print"/>
          <a:srcRect l="30357" t="1411" r="1786"/>
          <a:stretch>
            <a:fillRect/>
          </a:stretch>
        </p:blipFill>
        <p:spPr bwMode="auto">
          <a:xfrm>
            <a:off x="6411912" y="198437"/>
            <a:ext cx="2895600" cy="2562226"/>
          </a:xfrm>
          <a:prstGeom prst="rect">
            <a:avLst/>
          </a:prstGeom>
          <a:noFill/>
        </p:spPr>
      </p:pic>
      <p:pic>
        <p:nvPicPr>
          <p:cNvPr id="12" name="Picture 4" descr="Image result for penile cancer"/>
          <p:cNvPicPr>
            <a:picLocks noChangeAspect="1" noChangeArrowheads="1"/>
          </p:cNvPicPr>
          <p:nvPr/>
        </p:nvPicPr>
        <p:blipFill>
          <a:blip r:embed="rId7" cstate="print"/>
          <a:srcRect l="71428" t="71779" r="1786" b="13561"/>
          <a:stretch>
            <a:fillRect/>
          </a:stretch>
        </p:blipFill>
        <p:spPr bwMode="auto">
          <a:xfrm>
            <a:off x="8012112" y="2332037"/>
            <a:ext cx="1295400" cy="457200"/>
          </a:xfrm>
          <a:prstGeom prst="rect">
            <a:avLst/>
          </a:prstGeom>
          <a:noFill/>
        </p:spPr>
      </p:pic>
      <p:pic>
        <p:nvPicPr>
          <p:cNvPr id="13" name="Picture 4" descr="Image result for penile cancer"/>
          <p:cNvPicPr>
            <a:picLocks noChangeAspect="1" noChangeArrowheads="1"/>
          </p:cNvPicPr>
          <p:nvPr/>
        </p:nvPicPr>
        <p:blipFill>
          <a:blip r:embed="rId7" cstate="print"/>
          <a:srcRect l="30357" t="60051" r="60714" b="19425"/>
          <a:stretch>
            <a:fillRect/>
          </a:stretch>
        </p:blipFill>
        <p:spPr bwMode="auto">
          <a:xfrm rot="5400000">
            <a:off x="6526212" y="2293937"/>
            <a:ext cx="381000" cy="609600"/>
          </a:xfrm>
          <a:prstGeom prst="rect">
            <a:avLst/>
          </a:prstGeom>
          <a:noFill/>
        </p:spPr>
      </p:pic>
      <p:pic>
        <p:nvPicPr>
          <p:cNvPr id="14" name="Recorded Sound">
            <a:hlinkClick r:id="" action="ppaction://media"/>
          </p:cNvPr>
          <p:cNvPicPr>
            <a:picLocks noRot="1" noChangeAspect="1"/>
          </p:cNvPicPr>
          <p:nvPr>
            <a:wavAudioFile r:embed="rId1" name="Recorded Sound"/>
          </p:nvPr>
        </p:nvPicPr>
        <p:blipFill>
          <a:blip r:embed="rId8" cstate="print"/>
          <a:stretch>
            <a:fillRect/>
          </a:stretch>
        </p:blipFill>
        <p:spPr>
          <a:xfrm>
            <a:off x="9836150" y="7132637"/>
            <a:ext cx="244475" cy="244475"/>
          </a:xfrm>
          <a:prstGeom prst="rect">
            <a:avLst/>
          </a:prstGeom>
        </p:spPr>
      </p:pic>
    </p:spTree>
  </p:cSld>
  <p:clrMapOvr>
    <a:masterClrMapping/>
  </p:clrMapOvr>
  <p:transition advClick="0"/>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1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Shape 1"/>
          <p:cNvSpPr txBox="1"/>
          <p:nvPr/>
        </p:nvSpPr>
        <p:spPr>
          <a:xfrm>
            <a:off x="504000" y="301320"/>
            <a:ext cx="9071640" cy="1262160"/>
          </a:xfrm>
          <a:prstGeom prst="rect">
            <a:avLst/>
          </a:prstGeom>
          <a:noFill/>
          <a:ln>
            <a:noFill/>
          </a:ln>
        </p:spPr>
        <p:txBody>
          <a:bodyPr lIns="0" tIns="0" rIns="0" bIns="0" anchor="ctr"/>
          <a:lstStyle/>
          <a:p>
            <a:pPr marL="432000" indent="-324000" algn="ctr">
              <a:buClr>
                <a:srgbClr val="000000"/>
              </a:buClr>
              <a:buSzPct val="45000"/>
            </a:pPr>
            <a:r>
              <a:rPr lang="ml-IN" sz="4000" b="1" spc="-1" dirty="0" smtClean="0">
                <a:solidFill>
                  <a:srgbClr val="C00000"/>
                </a:solidFill>
                <a:uFill>
                  <a:solidFill>
                    <a:srgbClr val="FFFFFF"/>
                  </a:solidFill>
                </a:uFill>
                <a:latin typeface="Meera" pitchFamily="34" charset="0"/>
                <a:cs typeface="Meera" pitchFamily="34" charset="0"/>
              </a:rPr>
              <a:t>കാൻസർ അപകടകാരിയാവുന്നതെങ്ങനെ?</a:t>
            </a:r>
          </a:p>
        </p:txBody>
      </p:sp>
      <p:sp>
        <p:nvSpPr>
          <p:cNvPr id="50" name="TextShape 2"/>
          <p:cNvSpPr txBox="1"/>
          <p:nvPr/>
        </p:nvSpPr>
        <p:spPr>
          <a:xfrm>
            <a:off x="504000" y="1769040"/>
            <a:ext cx="9071640" cy="5088960"/>
          </a:xfrm>
          <a:prstGeom prst="rect">
            <a:avLst/>
          </a:prstGeom>
          <a:noFill/>
          <a:ln>
            <a:noFill/>
          </a:ln>
        </p:spPr>
        <p:txBody>
          <a:bodyPr lIns="0" tIns="0" rIns="0" bIns="0"/>
          <a:lstStyle/>
          <a:p>
            <a:pPr marL="432000" indent="-324000">
              <a:buClr>
                <a:srgbClr val="000000"/>
              </a:buClr>
              <a:buSzPct val="45000"/>
            </a:pPr>
            <a:endParaRPr lang="ml-IN" sz="3200" b="1" spc="-1" dirty="0" smtClean="0">
              <a:solidFill>
                <a:srgbClr val="008000"/>
              </a:solidFill>
              <a:uFill>
                <a:solidFill>
                  <a:srgbClr val="FFFFFF"/>
                </a:solidFill>
              </a:uFill>
              <a:latin typeface="Meera" pitchFamily="34" charset="0"/>
              <a:cs typeface="Meera" pitchFamily="34" charset="0"/>
            </a:endParaRPr>
          </a:p>
        </p:txBody>
      </p:sp>
      <p:sp>
        <p:nvSpPr>
          <p:cNvPr id="6" name="Text Placeholder 5"/>
          <p:cNvSpPr>
            <a:spLocks noGrp="1"/>
          </p:cNvSpPr>
          <p:nvPr>
            <p:ph type="body" idx="4294967295"/>
          </p:nvPr>
        </p:nvSpPr>
        <p:spPr>
          <a:xfrm>
            <a:off x="0" y="1768475"/>
            <a:ext cx="6518275" cy="4384675"/>
          </a:xfrm>
        </p:spPr>
        <p:txBody>
          <a:bodyPr/>
          <a:lstStyle/>
          <a:p>
            <a:pPr marL="432000" indent="-324000">
              <a:buClr>
                <a:srgbClr val="000000"/>
              </a:buClr>
              <a:buSzPct val="45000"/>
              <a:buFont typeface="Wingdings" charset="2"/>
              <a:buChar char=""/>
            </a:pPr>
            <a:r>
              <a:rPr lang="ml-IN" sz="2800" b="1" spc="-1" dirty="0" smtClean="0">
                <a:solidFill>
                  <a:srgbClr val="008000"/>
                </a:solidFill>
                <a:uFill>
                  <a:solidFill>
                    <a:srgbClr val="FFFFFF"/>
                  </a:solidFill>
                </a:uFill>
                <a:latin typeface="Meera" pitchFamily="34" charset="0"/>
                <a:cs typeface="Meera" pitchFamily="34" charset="0"/>
              </a:rPr>
              <a:t>അനിയന്ത്രിതമായ വളർച്ച</a:t>
            </a:r>
            <a:endParaRPr lang="en-US" sz="2800" b="1" spc="-1" dirty="0" smtClean="0">
              <a:solidFill>
                <a:srgbClr val="008000"/>
              </a:solidFill>
              <a:uFill>
                <a:solidFill>
                  <a:srgbClr val="FFFFFF"/>
                </a:solidFill>
              </a:uFill>
              <a:latin typeface="Meera" pitchFamily="34" charset="0"/>
              <a:cs typeface="Meera" pitchFamily="34" charset="0"/>
            </a:endParaRPr>
          </a:p>
          <a:p>
            <a:pPr marL="432000" indent="-324000">
              <a:buClr>
                <a:srgbClr val="000000"/>
              </a:buClr>
              <a:buSzPct val="45000"/>
              <a:buFont typeface="Wingdings" charset="2"/>
              <a:buChar char=""/>
            </a:pPr>
            <a:endParaRPr lang="ml-IN" sz="2800" b="1" spc="-1" dirty="0" smtClean="0">
              <a:solidFill>
                <a:srgbClr val="008000"/>
              </a:solidFill>
              <a:uFill>
                <a:solidFill>
                  <a:srgbClr val="FFFFFF"/>
                </a:solidFill>
              </a:uFill>
              <a:latin typeface="Meera" pitchFamily="34" charset="0"/>
              <a:cs typeface="Meera" pitchFamily="34" charset="0"/>
            </a:endParaRPr>
          </a:p>
          <a:p>
            <a:pPr marL="432000" indent="-324000">
              <a:buClr>
                <a:srgbClr val="000000"/>
              </a:buClr>
              <a:buSzPct val="45000"/>
              <a:buFont typeface="Wingdings" charset="2"/>
              <a:buChar char=""/>
            </a:pPr>
            <a:r>
              <a:rPr lang="ml-IN" sz="2800" b="1" spc="-1" dirty="0" smtClean="0">
                <a:solidFill>
                  <a:srgbClr val="008000"/>
                </a:solidFill>
                <a:uFill>
                  <a:solidFill>
                    <a:srgbClr val="FFFFFF"/>
                  </a:solidFill>
                </a:uFill>
                <a:latin typeface="Meera" pitchFamily="34" charset="0"/>
                <a:cs typeface="Meera" pitchFamily="34" charset="0"/>
              </a:rPr>
              <a:t>അവയവങ്ങളുടെ പ്രവർത്തനത്തെ ബാധിക്കുന്നു</a:t>
            </a:r>
            <a:endParaRPr lang="en-US" sz="2800" b="1" spc="-1" dirty="0" smtClean="0">
              <a:solidFill>
                <a:srgbClr val="008000"/>
              </a:solidFill>
              <a:uFill>
                <a:solidFill>
                  <a:srgbClr val="FFFFFF"/>
                </a:solidFill>
              </a:uFill>
              <a:latin typeface="Meera" pitchFamily="34" charset="0"/>
              <a:cs typeface="Meera" pitchFamily="34" charset="0"/>
            </a:endParaRPr>
          </a:p>
          <a:p>
            <a:pPr marL="432000" indent="-324000">
              <a:buClr>
                <a:srgbClr val="000000"/>
              </a:buClr>
              <a:buSzPct val="45000"/>
              <a:buFont typeface="Wingdings" charset="2"/>
              <a:buChar char=""/>
            </a:pPr>
            <a:endParaRPr lang="ml-IN" sz="2800" b="1" spc="-1" dirty="0" smtClean="0">
              <a:solidFill>
                <a:srgbClr val="008000"/>
              </a:solidFill>
              <a:uFill>
                <a:solidFill>
                  <a:srgbClr val="FFFFFF"/>
                </a:solidFill>
              </a:uFill>
              <a:latin typeface="Meera" pitchFamily="34" charset="0"/>
              <a:cs typeface="Meera" pitchFamily="34" charset="0"/>
            </a:endParaRPr>
          </a:p>
          <a:p>
            <a:pPr marL="432000" indent="-324000" algn="l">
              <a:buClr>
                <a:srgbClr val="000000"/>
              </a:buClr>
              <a:buSzPct val="45000"/>
              <a:buFont typeface="Wingdings" charset="2"/>
              <a:buChar char=""/>
            </a:pPr>
            <a:r>
              <a:rPr lang="ml-IN" sz="2800" b="1" spc="-1" dirty="0" smtClean="0">
                <a:solidFill>
                  <a:srgbClr val="008000"/>
                </a:solidFill>
                <a:uFill>
                  <a:solidFill>
                    <a:srgbClr val="FFFFFF"/>
                  </a:solidFill>
                </a:uFill>
                <a:latin typeface="Meera" pitchFamily="34" charset="0"/>
                <a:cs typeface="Meera" pitchFamily="34" charset="0"/>
              </a:rPr>
              <a:t>മറ്റ് അവയവങ്ങളിലേക്ക് പടരുന്നു</a:t>
            </a:r>
            <a:r>
              <a:rPr lang="en-US" sz="2800" b="1" spc="-1" dirty="0" smtClean="0">
                <a:solidFill>
                  <a:srgbClr val="008000"/>
                </a:solidFill>
                <a:uFill>
                  <a:solidFill>
                    <a:srgbClr val="FFFFFF"/>
                  </a:solidFill>
                </a:uFill>
                <a:latin typeface="Meera" pitchFamily="34" charset="0"/>
                <a:cs typeface="Meera" pitchFamily="34" charset="0"/>
              </a:rPr>
              <a:t> (</a:t>
            </a:r>
            <a:r>
              <a:rPr lang="ml-IN" sz="2800" b="1" dirty="0" smtClean="0">
                <a:solidFill>
                  <a:srgbClr val="C00000"/>
                </a:solidFill>
                <a:latin typeface="Meera" pitchFamily="34" charset="0"/>
                <a:cs typeface="Meera" pitchFamily="34" charset="0"/>
              </a:rPr>
              <a:t>മെറ്റാസ്റ്റേസിസ്</a:t>
            </a:r>
            <a:r>
              <a:rPr lang="en-US" sz="2800" b="1" spc="-1" dirty="0" smtClean="0">
                <a:solidFill>
                  <a:srgbClr val="008000"/>
                </a:solidFill>
                <a:uFill>
                  <a:solidFill>
                    <a:srgbClr val="FFFFFF"/>
                  </a:solidFill>
                </a:uFill>
                <a:latin typeface="Meera" pitchFamily="34" charset="0"/>
                <a:cs typeface="Meera" pitchFamily="34" charset="0"/>
              </a:rPr>
              <a:t>)</a:t>
            </a:r>
            <a:endParaRPr lang="ml-IN" sz="2800" b="1" spc="-1" dirty="0" smtClean="0">
              <a:solidFill>
                <a:srgbClr val="008000"/>
              </a:solidFill>
              <a:uFill>
                <a:solidFill>
                  <a:srgbClr val="FFFFFF"/>
                </a:solidFill>
              </a:uFill>
              <a:latin typeface="Meera" pitchFamily="34" charset="0"/>
              <a:cs typeface="Meera" pitchFamily="34" charset="0"/>
            </a:endParaRPr>
          </a:p>
          <a:p>
            <a:endParaRPr lang="en-IN" sz="2800" dirty="0"/>
          </a:p>
        </p:txBody>
      </p:sp>
      <p:pic>
        <p:nvPicPr>
          <p:cNvPr id="8" name="Picture 7" descr="Untitled-1.jpg"/>
          <p:cNvPicPr>
            <a:picLocks noChangeAspect="1"/>
          </p:cNvPicPr>
          <p:nvPr/>
        </p:nvPicPr>
        <p:blipFill>
          <a:blip r:embed="rId3" cstate="print"/>
          <a:stretch>
            <a:fillRect/>
          </a:stretch>
        </p:blipFill>
        <p:spPr>
          <a:xfrm>
            <a:off x="7561385" y="1417637"/>
            <a:ext cx="2519239" cy="6142038"/>
          </a:xfrm>
          <a:prstGeom prst="rect">
            <a:avLst/>
          </a:prstGeom>
        </p:spPr>
      </p:pic>
      <p:sp>
        <p:nvSpPr>
          <p:cNvPr id="9" name="Freeform 8"/>
          <p:cNvSpPr/>
          <p:nvPr/>
        </p:nvSpPr>
        <p:spPr>
          <a:xfrm>
            <a:off x="9078912" y="3627437"/>
            <a:ext cx="301337" cy="152656"/>
          </a:xfrm>
          <a:custGeom>
            <a:avLst/>
            <a:gdLst>
              <a:gd name="connsiteX0" fmla="*/ 25977 w 301337"/>
              <a:gd name="connsiteY0" fmla="*/ 38356 h 152656"/>
              <a:gd name="connsiteX1" fmla="*/ 202623 w 301337"/>
              <a:gd name="connsiteY1" fmla="*/ 38356 h 152656"/>
              <a:gd name="connsiteX2" fmla="*/ 150668 w 301337"/>
              <a:gd name="connsiteY2" fmla="*/ 152656 h 152656"/>
              <a:gd name="connsiteX3" fmla="*/ 67541 w 301337"/>
              <a:gd name="connsiteY3" fmla="*/ 131874 h 152656"/>
              <a:gd name="connsiteX4" fmla="*/ 36368 w 301337"/>
              <a:gd name="connsiteY4" fmla="*/ 121483 h 152656"/>
              <a:gd name="connsiteX5" fmla="*/ 46759 w 301337"/>
              <a:gd name="connsiteY5" fmla="*/ 90310 h 152656"/>
              <a:gd name="connsiteX6" fmla="*/ 25977 w 301337"/>
              <a:gd name="connsiteY6" fmla="*/ 38356 h 15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337" h="152656">
                <a:moveTo>
                  <a:pt x="25977" y="38356"/>
                </a:moveTo>
                <a:cubicBezTo>
                  <a:pt x="51954" y="29697"/>
                  <a:pt x="160780" y="0"/>
                  <a:pt x="202623" y="38356"/>
                </a:cubicBezTo>
                <a:cubicBezTo>
                  <a:pt x="301337" y="128844"/>
                  <a:pt x="180656" y="145159"/>
                  <a:pt x="150668" y="152656"/>
                </a:cubicBezTo>
                <a:cubicBezTo>
                  <a:pt x="122959" y="145729"/>
                  <a:pt x="95096" y="139389"/>
                  <a:pt x="67541" y="131874"/>
                </a:cubicBezTo>
                <a:cubicBezTo>
                  <a:pt x="56974" y="128992"/>
                  <a:pt x="41266" y="131280"/>
                  <a:pt x="36368" y="121483"/>
                </a:cubicBezTo>
                <a:cubicBezTo>
                  <a:pt x="31470" y="111686"/>
                  <a:pt x="44611" y="101050"/>
                  <a:pt x="46759" y="90310"/>
                </a:cubicBezTo>
                <a:cubicBezTo>
                  <a:pt x="48118" y="83517"/>
                  <a:pt x="0" y="47015"/>
                  <a:pt x="25977" y="383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Arrow Connector 13"/>
          <p:cNvCxnSpPr/>
          <p:nvPr/>
        </p:nvCxnSpPr>
        <p:spPr>
          <a:xfrm>
            <a:off x="3287712" y="4541837"/>
            <a:ext cx="4343400" cy="533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24580" name="Picture 4"/>
          <p:cNvPicPr>
            <a:picLocks noChangeAspect="1" noChangeArrowheads="1"/>
          </p:cNvPicPr>
          <p:nvPr/>
        </p:nvPicPr>
        <p:blipFill>
          <a:blip r:embed="rId4" cstate="print"/>
          <a:srcRect l="13125" t="1111" r="12500" b="1111"/>
          <a:stretch>
            <a:fillRect/>
          </a:stretch>
        </p:blipFill>
        <p:spPr bwMode="auto">
          <a:xfrm>
            <a:off x="0" y="105095"/>
            <a:ext cx="10080625" cy="7454580"/>
          </a:xfrm>
          <a:prstGeom prst="rect">
            <a:avLst/>
          </a:prstGeom>
          <a:noFill/>
          <a:ln w="9525">
            <a:noFill/>
            <a:miter lim="800000"/>
            <a:headEnd/>
            <a:tailEnd/>
          </a:ln>
        </p:spPr>
      </p:pic>
      <p:pic>
        <p:nvPicPr>
          <p:cNvPr id="10" name="Recorded Sound">
            <a:hlinkClick r:id="" action="ppaction://media"/>
          </p:cNvPr>
          <p:cNvPicPr>
            <a:picLocks noRot="1" noChangeAspect="1"/>
          </p:cNvPicPr>
          <p:nvPr>
            <a:wavAudioFile r:embed="rId1" name="Recorded Sound"/>
          </p:nvPr>
        </p:nvPicPr>
        <p:blipFill>
          <a:blip r:embed="rId5"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2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Image result for world"/>
          <p:cNvPicPr>
            <a:picLocks noChangeAspect="1" noChangeArrowheads="1"/>
          </p:cNvPicPr>
          <p:nvPr/>
        </p:nvPicPr>
        <p:blipFill>
          <a:blip r:embed="rId3" cstate="print"/>
          <a:srcRect/>
          <a:stretch>
            <a:fillRect/>
          </a:stretch>
        </p:blipFill>
        <p:spPr bwMode="auto">
          <a:xfrm>
            <a:off x="2601912" y="0"/>
            <a:ext cx="4762500" cy="2381250"/>
          </a:xfrm>
          <a:prstGeom prst="rect">
            <a:avLst/>
          </a:prstGeom>
          <a:noFill/>
        </p:spPr>
      </p:pic>
      <p:sp>
        <p:nvSpPr>
          <p:cNvPr id="6" name="Rectangle 5"/>
          <p:cNvSpPr/>
          <p:nvPr/>
        </p:nvSpPr>
        <p:spPr>
          <a:xfrm>
            <a:off x="2449512" y="2332037"/>
            <a:ext cx="5038725" cy="1077218"/>
          </a:xfrm>
          <a:prstGeom prst="rect">
            <a:avLst/>
          </a:prstGeom>
        </p:spPr>
        <p:txBody>
          <a:bodyPr>
            <a:spAutoFit/>
          </a:bodyPr>
          <a:lstStyle/>
          <a:p>
            <a:pPr algn="ctr"/>
            <a:r>
              <a:rPr lang="ml-IN" sz="3200" b="1" dirty="0" smtClean="0">
                <a:solidFill>
                  <a:srgbClr val="0000CC"/>
                </a:solidFill>
                <a:latin typeface="Meera" pitchFamily="34" charset="0"/>
                <a:cs typeface="Meera" pitchFamily="34" charset="0"/>
              </a:rPr>
              <a:t>വർഷം തോറും </a:t>
            </a:r>
            <a:r>
              <a:rPr lang="ml-IN" sz="3200" b="1" dirty="0" smtClean="0">
                <a:solidFill>
                  <a:srgbClr val="C00000"/>
                </a:solidFill>
                <a:latin typeface="Meera" pitchFamily="34" charset="0"/>
                <a:cs typeface="Meera" pitchFamily="34" charset="0"/>
              </a:rPr>
              <a:t>ഒരു കോടി </a:t>
            </a:r>
            <a:r>
              <a:rPr lang="ml-IN" sz="3200" b="1" dirty="0" smtClean="0">
                <a:solidFill>
                  <a:srgbClr val="0000CC"/>
                </a:solidFill>
                <a:latin typeface="Meera" pitchFamily="34" charset="0"/>
                <a:cs typeface="Meera" pitchFamily="34" charset="0"/>
              </a:rPr>
              <a:t>പുതിയ കേസുകൾ </a:t>
            </a:r>
            <a:endParaRPr lang="en-IN" sz="3200" b="1" dirty="0">
              <a:solidFill>
                <a:srgbClr val="0000CC"/>
              </a:solidFill>
              <a:latin typeface="Meera" pitchFamily="34" charset="0"/>
              <a:cs typeface="Meera" pitchFamily="34" charset="0"/>
            </a:endParaRPr>
          </a:p>
        </p:txBody>
      </p:sp>
      <p:sp>
        <p:nvSpPr>
          <p:cNvPr id="57350" name="AutoShape 6" descr="Image result for male female"/>
          <p:cNvSpPr>
            <a:spLocks noChangeAspect="1" noChangeArrowheads="1"/>
          </p:cNvSpPr>
          <p:nvPr/>
        </p:nvSpPr>
        <p:spPr bwMode="auto">
          <a:xfrm>
            <a:off x="155575" y="-1889125"/>
            <a:ext cx="3943350" cy="3943350"/>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57352" name="Picture 8" descr="https://deniselefay.files.wordpress.com/2010/05/male-female.png?w=500"/>
          <p:cNvPicPr>
            <a:picLocks noChangeAspect="1" noChangeArrowheads="1"/>
          </p:cNvPicPr>
          <p:nvPr/>
        </p:nvPicPr>
        <p:blipFill>
          <a:blip r:embed="rId4" cstate="print"/>
          <a:srcRect l="57600" t="-167" r="7200"/>
          <a:stretch>
            <a:fillRect/>
          </a:stretch>
        </p:blipFill>
        <p:spPr bwMode="auto">
          <a:xfrm>
            <a:off x="1230312" y="0"/>
            <a:ext cx="1154112" cy="3170237"/>
          </a:xfrm>
          <a:prstGeom prst="rect">
            <a:avLst/>
          </a:prstGeom>
          <a:noFill/>
        </p:spPr>
      </p:pic>
      <p:pic>
        <p:nvPicPr>
          <p:cNvPr id="9" name="Picture 8" descr="https://deniselefay.files.wordpress.com/2010/05/male-female.png?w=500"/>
          <p:cNvPicPr>
            <a:picLocks noChangeAspect="1" noChangeArrowheads="1"/>
          </p:cNvPicPr>
          <p:nvPr/>
        </p:nvPicPr>
        <p:blipFill>
          <a:blip r:embed="rId4" cstate="print"/>
          <a:srcRect l="4800" r="48800"/>
          <a:stretch>
            <a:fillRect/>
          </a:stretch>
        </p:blipFill>
        <p:spPr bwMode="auto">
          <a:xfrm>
            <a:off x="7631112" y="0"/>
            <a:ext cx="1458912" cy="3144207"/>
          </a:xfrm>
          <a:prstGeom prst="rect">
            <a:avLst/>
          </a:prstGeom>
          <a:noFill/>
        </p:spPr>
      </p:pic>
      <p:pic>
        <p:nvPicPr>
          <p:cNvPr id="57355" name="Picture 11"/>
          <p:cNvPicPr>
            <a:picLocks noChangeAspect="1" noChangeArrowheads="1"/>
          </p:cNvPicPr>
          <p:nvPr/>
        </p:nvPicPr>
        <p:blipFill>
          <a:blip r:embed="rId5" cstate="print"/>
          <a:srcRect/>
          <a:stretch>
            <a:fillRect/>
          </a:stretch>
        </p:blipFill>
        <p:spPr bwMode="auto">
          <a:xfrm>
            <a:off x="6869112" y="3322637"/>
            <a:ext cx="2861546" cy="4237038"/>
          </a:xfrm>
          <a:prstGeom prst="rect">
            <a:avLst/>
          </a:prstGeom>
          <a:noFill/>
          <a:ln w="9525">
            <a:noFill/>
            <a:miter lim="800000"/>
            <a:headEnd/>
            <a:tailEnd/>
          </a:ln>
        </p:spPr>
      </p:pic>
      <p:sp>
        <p:nvSpPr>
          <p:cNvPr id="13" name="Rectangle 12"/>
          <p:cNvSpPr/>
          <p:nvPr/>
        </p:nvSpPr>
        <p:spPr>
          <a:xfrm>
            <a:off x="3897312" y="4846637"/>
            <a:ext cx="2273379" cy="369332"/>
          </a:xfrm>
          <a:prstGeom prst="rect">
            <a:avLst/>
          </a:prstGeom>
        </p:spPr>
        <p:txBody>
          <a:bodyPr wrap="none">
            <a:spAutoFit/>
          </a:bodyPr>
          <a:lstStyle/>
          <a:p>
            <a:r>
              <a:rPr lang="en-US" b="1" dirty="0" smtClean="0">
                <a:solidFill>
                  <a:srgbClr val="0000CC"/>
                </a:solidFill>
                <a:latin typeface="Meera" pitchFamily="34" charset="0"/>
                <a:cs typeface="Meera" pitchFamily="34" charset="0"/>
              </a:rPr>
              <a:t>(</a:t>
            </a:r>
            <a:r>
              <a:rPr lang="ml-IN" b="1" dirty="0" smtClean="0">
                <a:solidFill>
                  <a:srgbClr val="0000CC"/>
                </a:solidFill>
                <a:latin typeface="Meera" pitchFamily="34" charset="0"/>
                <a:cs typeface="Meera" pitchFamily="34" charset="0"/>
              </a:rPr>
              <a:t>കേസുകൾ ലക്ഷത്തിൽ</a:t>
            </a:r>
            <a:r>
              <a:rPr lang="en-US" b="1" dirty="0" smtClean="0">
                <a:solidFill>
                  <a:srgbClr val="0000CC"/>
                </a:solidFill>
                <a:latin typeface="Meera" pitchFamily="34" charset="0"/>
                <a:cs typeface="Meera" pitchFamily="34" charset="0"/>
              </a:rPr>
              <a:t>)</a:t>
            </a:r>
          </a:p>
        </p:txBody>
      </p:sp>
      <p:pic>
        <p:nvPicPr>
          <p:cNvPr id="57359" name="Picture 15"/>
          <p:cNvPicPr>
            <a:picLocks noChangeAspect="1" noChangeArrowheads="1"/>
          </p:cNvPicPr>
          <p:nvPr/>
        </p:nvPicPr>
        <p:blipFill>
          <a:blip r:embed="rId6" cstate="print"/>
          <a:srcRect/>
          <a:stretch>
            <a:fillRect/>
          </a:stretch>
        </p:blipFill>
        <p:spPr bwMode="auto">
          <a:xfrm>
            <a:off x="392112" y="3322637"/>
            <a:ext cx="2861546" cy="4237038"/>
          </a:xfrm>
          <a:prstGeom prst="rect">
            <a:avLst/>
          </a:prstGeom>
          <a:noFill/>
          <a:ln w="9525">
            <a:noFill/>
            <a:miter lim="800000"/>
            <a:headEnd/>
            <a:tailEnd/>
          </a:ln>
        </p:spPr>
      </p:pic>
      <p:pic>
        <p:nvPicPr>
          <p:cNvPr id="57360" name="Picture 16"/>
          <p:cNvPicPr>
            <a:picLocks noChangeAspect="1" noChangeArrowheads="1"/>
          </p:cNvPicPr>
          <p:nvPr/>
        </p:nvPicPr>
        <p:blipFill>
          <a:blip r:embed="rId7" cstate="print"/>
          <a:srcRect l="12500" r="12500"/>
          <a:stretch>
            <a:fillRect/>
          </a:stretch>
        </p:blipFill>
        <p:spPr bwMode="auto">
          <a:xfrm>
            <a:off x="-1" y="-1"/>
            <a:ext cx="10080625" cy="7560469"/>
          </a:xfrm>
          <a:prstGeom prst="rect">
            <a:avLst/>
          </a:prstGeom>
          <a:noFill/>
          <a:ln w="9525">
            <a:noFill/>
            <a:miter lim="800000"/>
            <a:headEnd/>
            <a:tailEnd/>
          </a:ln>
        </p:spPr>
      </p:pic>
      <p:pic>
        <p:nvPicPr>
          <p:cNvPr id="11" name="Recorded Sound">
            <a:hlinkClick r:id="" action="ppaction://media"/>
          </p:cNvPr>
          <p:cNvPicPr>
            <a:picLocks noRot="1" noChangeAspect="1"/>
          </p:cNvPicPr>
          <p:nvPr>
            <a:wavAudioFile r:embed="rId1" name="Recorded Sound"/>
          </p:nvPr>
        </p:nvPicPr>
        <p:blipFill>
          <a:blip r:embed="rId8"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l="12591" t="1111" r="12409"/>
          <a:stretch>
            <a:fillRect/>
          </a:stretch>
        </p:blipFill>
        <p:spPr bwMode="auto">
          <a:xfrm>
            <a:off x="0" y="0"/>
            <a:ext cx="10080626" cy="7674901"/>
          </a:xfrm>
          <a:prstGeom prst="rect">
            <a:avLst/>
          </a:prstGeom>
          <a:noFill/>
          <a:ln w="9525">
            <a:noFill/>
            <a:miter lim="800000"/>
            <a:headEnd/>
            <a:tailEnd/>
          </a:ln>
        </p:spPr>
      </p:pic>
      <p:pic>
        <p:nvPicPr>
          <p:cNvPr id="3" name="Recorded Sound">
            <a:hlinkClick r:id="" action="ppaction://media"/>
          </p:cNvPr>
          <p:cNvPicPr>
            <a:picLocks noRot="1" noChangeAspect="1"/>
          </p:cNvPicPr>
          <p:nvPr>
            <a:wavAudioFile r:embed="rId1" name="Recorded Sound"/>
          </p:nvPr>
        </p:nvPicPr>
        <p:blipFill>
          <a:blip r:embed="rId4" cstate="print"/>
          <a:stretch>
            <a:fillRect/>
          </a:stretch>
        </p:blipFill>
        <p:spPr>
          <a:xfrm>
            <a:off x="9688512"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print"/>
          <a:srcRect/>
          <a:stretch>
            <a:fillRect/>
          </a:stretch>
        </p:blipFill>
        <p:spPr bwMode="auto">
          <a:xfrm>
            <a:off x="6869112" y="3627437"/>
            <a:ext cx="2895600" cy="3148480"/>
          </a:xfrm>
          <a:prstGeom prst="rect">
            <a:avLst/>
          </a:prstGeom>
          <a:noFill/>
          <a:ln w="9525">
            <a:noFill/>
            <a:miter lim="800000"/>
            <a:headEnd/>
            <a:tailEnd/>
          </a:ln>
        </p:spPr>
      </p:pic>
      <p:sp>
        <p:nvSpPr>
          <p:cNvPr id="6" name="Rectangle 5"/>
          <p:cNvSpPr/>
          <p:nvPr/>
        </p:nvSpPr>
        <p:spPr>
          <a:xfrm>
            <a:off x="2449512" y="2332037"/>
            <a:ext cx="5038725" cy="1077218"/>
          </a:xfrm>
          <a:prstGeom prst="rect">
            <a:avLst/>
          </a:prstGeom>
        </p:spPr>
        <p:txBody>
          <a:bodyPr>
            <a:spAutoFit/>
          </a:bodyPr>
          <a:lstStyle/>
          <a:p>
            <a:pPr algn="ctr"/>
            <a:r>
              <a:rPr lang="ml-IN" sz="3200" b="1" dirty="0" smtClean="0">
                <a:solidFill>
                  <a:srgbClr val="0000CC"/>
                </a:solidFill>
                <a:latin typeface="Meera" pitchFamily="34" charset="0"/>
                <a:cs typeface="Meera" pitchFamily="34" charset="0"/>
              </a:rPr>
              <a:t>വർഷം തോറും </a:t>
            </a:r>
            <a:r>
              <a:rPr lang="ml-IN" sz="3200" b="1" dirty="0" smtClean="0">
                <a:solidFill>
                  <a:srgbClr val="C00000"/>
                </a:solidFill>
                <a:latin typeface="Meera" pitchFamily="34" charset="0"/>
                <a:cs typeface="Meera" pitchFamily="34" charset="0"/>
              </a:rPr>
              <a:t>30 ലക്ഷം </a:t>
            </a:r>
            <a:r>
              <a:rPr lang="ml-IN" sz="3200" b="1" dirty="0" smtClean="0">
                <a:solidFill>
                  <a:srgbClr val="0000CC"/>
                </a:solidFill>
                <a:latin typeface="Meera" pitchFamily="34" charset="0"/>
                <a:cs typeface="Meera" pitchFamily="34" charset="0"/>
              </a:rPr>
              <a:t>പുതിയ കേസുകൾ</a:t>
            </a:r>
            <a:r>
              <a:rPr lang="en-US" sz="3200" b="1" dirty="0" smtClean="0">
                <a:solidFill>
                  <a:srgbClr val="0000CC"/>
                </a:solidFill>
                <a:latin typeface="Meera" pitchFamily="34" charset="0"/>
                <a:cs typeface="Meera" pitchFamily="34" charset="0"/>
              </a:rPr>
              <a:t>. </a:t>
            </a:r>
            <a:r>
              <a:rPr lang="ml-IN" sz="3200" b="1" dirty="0" smtClean="0">
                <a:solidFill>
                  <a:srgbClr val="0000CC"/>
                </a:solidFill>
                <a:latin typeface="Meera" pitchFamily="34" charset="0"/>
                <a:cs typeface="Meera" pitchFamily="34" charset="0"/>
              </a:rPr>
              <a:t> </a:t>
            </a:r>
            <a:endParaRPr lang="en-IN" sz="3200" b="1" dirty="0">
              <a:solidFill>
                <a:srgbClr val="0000CC"/>
              </a:solidFill>
              <a:latin typeface="Meera" pitchFamily="34" charset="0"/>
              <a:cs typeface="Meera" pitchFamily="34" charset="0"/>
            </a:endParaRPr>
          </a:p>
        </p:txBody>
      </p:sp>
      <p:sp>
        <p:nvSpPr>
          <p:cNvPr id="57350" name="AutoShape 6" descr="Image result for male female"/>
          <p:cNvSpPr>
            <a:spLocks noChangeAspect="1" noChangeArrowheads="1"/>
          </p:cNvSpPr>
          <p:nvPr/>
        </p:nvSpPr>
        <p:spPr bwMode="auto">
          <a:xfrm>
            <a:off x="155575" y="-1889125"/>
            <a:ext cx="3943350" cy="3943350"/>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57352" name="Picture 8" descr="https://deniselefay.files.wordpress.com/2010/05/male-female.png?w=500"/>
          <p:cNvPicPr>
            <a:picLocks noChangeAspect="1" noChangeArrowheads="1"/>
          </p:cNvPicPr>
          <p:nvPr/>
        </p:nvPicPr>
        <p:blipFill>
          <a:blip r:embed="rId4" cstate="print"/>
          <a:srcRect l="57600" t="-167" r="7200"/>
          <a:stretch>
            <a:fillRect/>
          </a:stretch>
        </p:blipFill>
        <p:spPr bwMode="auto">
          <a:xfrm>
            <a:off x="1230312" y="0"/>
            <a:ext cx="1154112" cy="3170237"/>
          </a:xfrm>
          <a:prstGeom prst="rect">
            <a:avLst/>
          </a:prstGeom>
          <a:noFill/>
        </p:spPr>
      </p:pic>
      <p:pic>
        <p:nvPicPr>
          <p:cNvPr id="9" name="Picture 8" descr="https://deniselefay.files.wordpress.com/2010/05/male-female.png?w=500"/>
          <p:cNvPicPr>
            <a:picLocks noChangeAspect="1" noChangeArrowheads="1"/>
          </p:cNvPicPr>
          <p:nvPr/>
        </p:nvPicPr>
        <p:blipFill>
          <a:blip r:embed="rId4" cstate="print"/>
          <a:srcRect l="4800" r="48800"/>
          <a:stretch>
            <a:fillRect/>
          </a:stretch>
        </p:blipFill>
        <p:spPr bwMode="auto">
          <a:xfrm>
            <a:off x="7631112" y="0"/>
            <a:ext cx="1458912" cy="3144207"/>
          </a:xfrm>
          <a:prstGeom prst="rect">
            <a:avLst/>
          </a:prstGeom>
          <a:noFill/>
        </p:spPr>
      </p:pic>
      <p:pic>
        <p:nvPicPr>
          <p:cNvPr id="58370" name="Picture 2" descr="Image result for india"/>
          <p:cNvPicPr>
            <a:picLocks noChangeAspect="1" noChangeArrowheads="1"/>
          </p:cNvPicPr>
          <p:nvPr/>
        </p:nvPicPr>
        <p:blipFill>
          <a:blip r:embed="rId5" cstate="print"/>
          <a:srcRect l="36052" r="19313" b="2804"/>
          <a:stretch>
            <a:fillRect/>
          </a:stretch>
        </p:blipFill>
        <p:spPr bwMode="auto">
          <a:xfrm>
            <a:off x="3744912" y="0"/>
            <a:ext cx="2286000" cy="2286000"/>
          </a:xfrm>
          <a:prstGeom prst="rect">
            <a:avLst/>
          </a:prstGeom>
          <a:noFill/>
        </p:spPr>
      </p:pic>
      <p:pic>
        <p:nvPicPr>
          <p:cNvPr id="58371" name="Picture 3"/>
          <p:cNvPicPr>
            <a:picLocks noChangeAspect="1" noChangeArrowheads="1"/>
          </p:cNvPicPr>
          <p:nvPr/>
        </p:nvPicPr>
        <p:blipFill>
          <a:blip r:embed="rId6" cstate="print"/>
          <a:srcRect/>
          <a:stretch>
            <a:fillRect/>
          </a:stretch>
        </p:blipFill>
        <p:spPr bwMode="auto">
          <a:xfrm>
            <a:off x="392112" y="3703637"/>
            <a:ext cx="2873271" cy="3124200"/>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l="13125" r="12500"/>
          <a:stretch>
            <a:fillRect/>
          </a:stretch>
        </p:blipFill>
        <p:spPr bwMode="auto">
          <a:xfrm>
            <a:off x="0" y="0"/>
            <a:ext cx="9995570" cy="7559675"/>
          </a:xfrm>
          <a:prstGeom prst="rect">
            <a:avLst/>
          </a:prstGeom>
          <a:noFill/>
          <a:ln w="9525">
            <a:noFill/>
            <a:miter lim="800000"/>
            <a:headEnd/>
            <a:tailEnd/>
          </a:ln>
        </p:spPr>
      </p:pic>
      <p:pic>
        <p:nvPicPr>
          <p:cNvPr id="10" name="Recorded Sound">
            <a:hlinkClick r:id="" action="ppaction://media"/>
          </p:cNvPr>
          <p:cNvPicPr>
            <a:picLocks noRot="1" noChangeAspect="1"/>
          </p:cNvPicPr>
          <p:nvPr>
            <a:wavAudioFile r:embed="rId1" name="Recorded Sound"/>
          </p:nvPr>
        </p:nvPicPr>
        <p:blipFill>
          <a:blip r:embed="rId8"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6869112" y="3627437"/>
            <a:ext cx="2895600" cy="3148480"/>
          </a:xfrm>
          <a:prstGeom prst="rect">
            <a:avLst/>
          </a:prstGeom>
          <a:noFill/>
          <a:ln w="9525">
            <a:noFill/>
            <a:miter lim="800000"/>
            <a:headEnd/>
            <a:tailEnd/>
          </a:ln>
        </p:spPr>
      </p:pic>
      <p:sp>
        <p:nvSpPr>
          <p:cNvPr id="6" name="Rectangle 5"/>
          <p:cNvSpPr/>
          <p:nvPr/>
        </p:nvSpPr>
        <p:spPr>
          <a:xfrm>
            <a:off x="2449512" y="2560637"/>
            <a:ext cx="5038725" cy="954107"/>
          </a:xfrm>
          <a:prstGeom prst="rect">
            <a:avLst/>
          </a:prstGeom>
        </p:spPr>
        <p:txBody>
          <a:bodyPr>
            <a:spAutoFit/>
          </a:bodyPr>
          <a:lstStyle/>
          <a:p>
            <a:pPr algn="ctr"/>
            <a:r>
              <a:rPr lang="ml-IN" sz="2800" b="1" dirty="0" smtClean="0">
                <a:solidFill>
                  <a:srgbClr val="0000CC"/>
                </a:solidFill>
                <a:latin typeface="Meera" pitchFamily="34" charset="0"/>
                <a:cs typeface="Meera" pitchFamily="34" charset="0"/>
              </a:rPr>
              <a:t>വർഷം</a:t>
            </a:r>
            <a:r>
              <a:rPr lang="en-US" sz="2800" b="1" dirty="0" smtClean="0">
                <a:solidFill>
                  <a:srgbClr val="0000CC"/>
                </a:solidFill>
                <a:latin typeface="Meera" pitchFamily="34" charset="0"/>
                <a:cs typeface="Meera" pitchFamily="34" charset="0"/>
              </a:rPr>
              <a:t> </a:t>
            </a:r>
            <a:r>
              <a:rPr lang="ml-IN" sz="2800" b="1" dirty="0" smtClean="0">
                <a:solidFill>
                  <a:srgbClr val="0000CC"/>
                </a:solidFill>
                <a:latin typeface="Meera" pitchFamily="34" charset="0"/>
                <a:cs typeface="Meera" pitchFamily="34" charset="0"/>
              </a:rPr>
              <a:t>തോറും </a:t>
            </a:r>
            <a:r>
              <a:rPr lang="en-US" sz="2800" b="1" dirty="0" smtClean="0">
                <a:solidFill>
                  <a:srgbClr val="C00000"/>
                </a:solidFill>
                <a:latin typeface="Meera" pitchFamily="34" charset="0"/>
                <a:cs typeface="Meera" pitchFamily="34" charset="0"/>
              </a:rPr>
              <a:t>60000</a:t>
            </a:r>
            <a:r>
              <a:rPr lang="ml-IN" sz="2800" b="1" dirty="0" smtClean="0">
                <a:solidFill>
                  <a:srgbClr val="0000CC"/>
                </a:solidFill>
                <a:latin typeface="Meera" pitchFamily="34" charset="0"/>
                <a:cs typeface="Meera" pitchFamily="34" charset="0"/>
              </a:rPr>
              <a:t> പുതിയ കേസുകൾ</a:t>
            </a:r>
            <a:r>
              <a:rPr lang="en-US" sz="2800" b="1" dirty="0" smtClean="0">
                <a:solidFill>
                  <a:srgbClr val="0000CC"/>
                </a:solidFill>
                <a:latin typeface="Meera" pitchFamily="34" charset="0"/>
                <a:cs typeface="Meera" pitchFamily="34" charset="0"/>
              </a:rPr>
              <a:t> </a:t>
            </a:r>
            <a:r>
              <a:rPr lang="ml-IN" sz="2800" b="1" dirty="0" smtClean="0">
                <a:solidFill>
                  <a:srgbClr val="0000CC"/>
                </a:solidFill>
                <a:latin typeface="Meera" pitchFamily="34" charset="0"/>
                <a:cs typeface="Meera" pitchFamily="34" charset="0"/>
              </a:rPr>
              <a:t> </a:t>
            </a:r>
            <a:endParaRPr lang="en-IN" sz="2800" b="1" dirty="0">
              <a:solidFill>
                <a:srgbClr val="0000CC"/>
              </a:solidFill>
              <a:latin typeface="Meera" pitchFamily="34" charset="0"/>
              <a:cs typeface="Meera" pitchFamily="34" charset="0"/>
            </a:endParaRPr>
          </a:p>
        </p:txBody>
      </p:sp>
      <p:sp>
        <p:nvSpPr>
          <p:cNvPr id="57350" name="AutoShape 6" descr="Image result for male female"/>
          <p:cNvSpPr>
            <a:spLocks noChangeAspect="1" noChangeArrowheads="1"/>
          </p:cNvSpPr>
          <p:nvPr/>
        </p:nvSpPr>
        <p:spPr bwMode="auto">
          <a:xfrm>
            <a:off x="155575" y="-1889125"/>
            <a:ext cx="3943350" cy="3943350"/>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57352" name="Picture 8" descr="https://deniselefay.files.wordpress.com/2010/05/male-female.png?w=500"/>
          <p:cNvPicPr>
            <a:picLocks noChangeAspect="1" noChangeArrowheads="1"/>
          </p:cNvPicPr>
          <p:nvPr/>
        </p:nvPicPr>
        <p:blipFill>
          <a:blip r:embed="rId4" cstate="print"/>
          <a:srcRect l="57600" t="-167" r="7200"/>
          <a:stretch>
            <a:fillRect/>
          </a:stretch>
        </p:blipFill>
        <p:spPr bwMode="auto">
          <a:xfrm>
            <a:off x="1230312" y="0"/>
            <a:ext cx="1154112" cy="3170237"/>
          </a:xfrm>
          <a:prstGeom prst="rect">
            <a:avLst/>
          </a:prstGeom>
          <a:noFill/>
        </p:spPr>
      </p:pic>
      <p:pic>
        <p:nvPicPr>
          <p:cNvPr id="9" name="Picture 8" descr="https://deniselefay.files.wordpress.com/2010/05/male-female.png?w=500"/>
          <p:cNvPicPr>
            <a:picLocks noChangeAspect="1" noChangeArrowheads="1"/>
          </p:cNvPicPr>
          <p:nvPr/>
        </p:nvPicPr>
        <p:blipFill>
          <a:blip r:embed="rId4" cstate="print"/>
          <a:srcRect l="4800" r="48800"/>
          <a:stretch>
            <a:fillRect/>
          </a:stretch>
        </p:blipFill>
        <p:spPr bwMode="auto">
          <a:xfrm>
            <a:off x="7631112" y="0"/>
            <a:ext cx="1458912" cy="3144207"/>
          </a:xfrm>
          <a:prstGeom prst="rect">
            <a:avLst/>
          </a:prstGeom>
          <a:noFill/>
        </p:spPr>
      </p:pic>
      <p:pic>
        <p:nvPicPr>
          <p:cNvPr id="59394" name="Picture 2" descr="Image result for kerala map"/>
          <p:cNvPicPr>
            <a:picLocks noChangeAspect="1" noChangeArrowheads="1"/>
          </p:cNvPicPr>
          <p:nvPr/>
        </p:nvPicPr>
        <p:blipFill>
          <a:blip r:embed="rId5" cstate="print"/>
          <a:srcRect l="1394" t="21256" r="67944" b="3382"/>
          <a:stretch>
            <a:fillRect/>
          </a:stretch>
        </p:blipFill>
        <p:spPr bwMode="auto">
          <a:xfrm>
            <a:off x="4125912" y="0"/>
            <a:ext cx="1371600" cy="2431473"/>
          </a:xfrm>
          <a:prstGeom prst="rect">
            <a:avLst/>
          </a:prstGeom>
          <a:noFill/>
        </p:spPr>
      </p:pic>
      <p:pic>
        <p:nvPicPr>
          <p:cNvPr id="2050" name="Picture 2"/>
          <p:cNvPicPr>
            <a:picLocks noChangeAspect="1" noChangeArrowheads="1"/>
          </p:cNvPicPr>
          <p:nvPr/>
        </p:nvPicPr>
        <p:blipFill>
          <a:blip r:embed="rId6" cstate="print"/>
          <a:srcRect/>
          <a:stretch>
            <a:fillRect/>
          </a:stretch>
        </p:blipFill>
        <p:spPr bwMode="auto">
          <a:xfrm>
            <a:off x="620712" y="3703637"/>
            <a:ext cx="3032125" cy="3140218"/>
          </a:xfrm>
          <a:prstGeom prst="rect">
            <a:avLst/>
          </a:prstGeom>
          <a:noFill/>
          <a:ln w="9525">
            <a:noFill/>
            <a:miter lim="800000"/>
            <a:headEnd/>
            <a:tailEnd/>
          </a:ln>
        </p:spPr>
      </p:pic>
      <p:pic>
        <p:nvPicPr>
          <p:cNvPr id="2052" name="Picture 4"/>
          <p:cNvPicPr>
            <a:picLocks noChangeAspect="1" noChangeArrowheads="1"/>
          </p:cNvPicPr>
          <p:nvPr/>
        </p:nvPicPr>
        <p:blipFill>
          <a:blip r:embed="rId7" cstate="print"/>
          <a:srcRect l="13125" r="12500"/>
          <a:stretch>
            <a:fillRect/>
          </a:stretch>
        </p:blipFill>
        <p:spPr bwMode="auto">
          <a:xfrm>
            <a:off x="1" y="-3350"/>
            <a:ext cx="10080624" cy="7624001"/>
          </a:xfrm>
          <a:prstGeom prst="rect">
            <a:avLst/>
          </a:prstGeom>
          <a:noFill/>
          <a:ln w="9525">
            <a:noFill/>
            <a:miter lim="800000"/>
            <a:headEnd/>
            <a:tailEnd/>
          </a:ln>
        </p:spPr>
      </p:pic>
      <p:pic>
        <p:nvPicPr>
          <p:cNvPr id="10" name="Recorded Sound">
            <a:hlinkClick r:id="" action="ppaction://media"/>
          </p:cNvPr>
          <p:cNvPicPr>
            <a:picLocks noRot="1" noChangeAspect="1"/>
          </p:cNvPicPr>
          <p:nvPr>
            <a:wavAudioFile r:embed="rId1" name="Recorded Sound"/>
          </p:nvPr>
        </p:nvPicPr>
        <p:blipFill>
          <a:blip r:embed="rId8" cstate="print"/>
          <a:stretch>
            <a:fillRect/>
          </a:stretch>
        </p:blipFill>
        <p:spPr>
          <a:xfrm>
            <a:off x="9688512"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Shape 1"/>
          <p:cNvSpPr txBox="1"/>
          <p:nvPr/>
        </p:nvSpPr>
        <p:spPr>
          <a:xfrm>
            <a:off x="504000" y="301320"/>
            <a:ext cx="9071640" cy="1262160"/>
          </a:xfrm>
          <a:prstGeom prst="rect">
            <a:avLst/>
          </a:prstGeom>
          <a:noFill/>
          <a:ln>
            <a:noFill/>
          </a:ln>
        </p:spPr>
        <p:txBody>
          <a:bodyPr lIns="0" tIns="0" rIns="0" bIns="0" anchor="ctr"/>
          <a:lstStyle/>
          <a:p>
            <a:pPr algn="ctr"/>
            <a:r>
              <a:rPr lang="en-US" sz="3600" b="1" strike="noStrike" spc="-1" dirty="0" err="1" smtClean="0">
                <a:solidFill>
                  <a:srgbClr val="C00000"/>
                </a:solidFill>
                <a:uFill>
                  <a:solidFill>
                    <a:srgbClr val="FFFFFF"/>
                  </a:solidFill>
                </a:uFill>
                <a:latin typeface="Meera" pitchFamily="34" charset="0"/>
                <a:cs typeface="Meera" pitchFamily="34" charset="0"/>
              </a:rPr>
              <a:t>കാൻസ</a:t>
            </a:r>
            <a:r>
              <a:rPr lang="en-US" sz="3600" b="1" strike="noStrike" spc="-1" dirty="0" smtClean="0">
                <a:solidFill>
                  <a:srgbClr val="C00000"/>
                </a:solidFill>
                <a:uFill>
                  <a:solidFill>
                    <a:srgbClr val="FFFFFF"/>
                  </a:solidFill>
                </a:uFill>
                <a:latin typeface="Meera" pitchFamily="34" charset="0"/>
                <a:cs typeface="Meera" pitchFamily="34" charset="0"/>
              </a:rPr>
              <a:t>ർ </a:t>
            </a:r>
            <a:r>
              <a:rPr lang="en-US" sz="3600" b="1" strike="noStrike" spc="-1" dirty="0" err="1" smtClean="0">
                <a:solidFill>
                  <a:srgbClr val="C00000"/>
                </a:solidFill>
                <a:uFill>
                  <a:solidFill>
                    <a:srgbClr val="FFFFFF"/>
                  </a:solidFill>
                </a:uFill>
                <a:latin typeface="Meera" pitchFamily="34" charset="0"/>
                <a:cs typeface="Meera" pitchFamily="34" charset="0"/>
              </a:rPr>
              <a:t>നിരക്കുക</a:t>
            </a:r>
            <a:r>
              <a:rPr lang="en-US" sz="3600" b="1" strike="noStrike" spc="-1" dirty="0" smtClean="0">
                <a:solidFill>
                  <a:srgbClr val="C00000"/>
                </a:solidFill>
                <a:uFill>
                  <a:solidFill>
                    <a:srgbClr val="FFFFFF"/>
                  </a:solidFill>
                </a:uFill>
                <a:latin typeface="Meera" pitchFamily="34" charset="0"/>
                <a:cs typeface="Meera" pitchFamily="34" charset="0"/>
              </a:rPr>
              <a:t>ൾ </a:t>
            </a:r>
            <a:r>
              <a:rPr lang="en-US" sz="3200" b="1" strike="noStrike" spc="-1" dirty="0" smtClean="0">
                <a:solidFill>
                  <a:srgbClr val="C00000"/>
                </a:solidFill>
                <a:uFill>
                  <a:solidFill>
                    <a:srgbClr val="FFFFFF"/>
                  </a:solidFill>
                </a:uFill>
                <a:latin typeface="Meera" pitchFamily="34" charset="0"/>
                <a:cs typeface="Meera" pitchFamily="34" charset="0"/>
              </a:rPr>
              <a:t>(cases / 100000) </a:t>
            </a:r>
            <a:endParaRPr lang="en-US" sz="3600" b="1" strike="noStrike" spc="-1" dirty="0">
              <a:solidFill>
                <a:srgbClr val="C00000"/>
              </a:solidFill>
              <a:uFill>
                <a:solidFill>
                  <a:srgbClr val="FFFFFF"/>
                </a:solidFill>
              </a:uFill>
              <a:latin typeface="Meera" pitchFamily="34" charset="0"/>
              <a:cs typeface="Meera" pitchFamily="34" charset="0"/>
            </a:endParaRPr>
          </a:p>
        </p:txBody>
      </p:sp>
      <p:sp>
        <p:nvSpPr>
          <p:cNvPr id="60" name="TextShape 2"/>
          <p:cNvSpPr txBox="1"/>
          <p:nvPr/>
        </p:nvSpPr>
        <p:spPr>
          <a:xfrm>
            <a:off x="504000" y="1769040"/>
            <a:ext cx="9071640" cy="4906080"/>
          </a:xfrm>
          <a:prstGeom prst="rect">
            <a:avLst/>
          </a:prstGeom>
          <a:noFill/>
          <a:ln>
            <a:noFill/>
          </a:ln>
        </p:spPr>
        <p:txBody>
          <a:bodyPr lIns="0" tIns="0" rIns="0" bIns="0"/>
          <a:lstStyle/>
          <a:p>
            <a:endParaRPr lang="en-US" sz="3200" strike="noStrike" spc="-1">
              <a:solidFill>
                <a:srgbClr val="000000"/>
              </a:solidFill>
              <a:uFill>
                <a:solidFill>
                  <a:srgbClr val="FFFFFF"/>
                </a:solidFill>
              </a:uFill>
              <a:latin typeface="Arial"/>
            </a:endParaRPr>
          </a:p>
        </p:txBody>
      </p:sp>
      <p:pic>
        <p:nvPicPr>
          <p:cNvPr id="21506" name="Picture 2"/>
          <p:cNvPicPr>
            <a:picLocks noChangeAspect="1" noChangeArrowheads="1"/>
          </p:cNvPicPr>
          <p:nvPr/>
        </p:nvPicPr>
        <p:blipFill>
          <a:blip r:embed="rId3" cstate="print"/>
          <a:srcRect/>
          <a:stretch>
            <a:fillRect/>
          </a:stretch>
        </p:blipFill>
        <p:spPr bwMode="auto">
          <a:xfrm>
            <a:off x="544512" y="1493837"/>
            <a:ext cx="9171933" cy="5523429"/>
          </a:xfrm>
          <a:prstGeom prst="rect">
            <a:avLst/>
          </a:prstGeom>
          <a:noFill/>
          <a:ln w="9525">
            <a:noFill/>
            <a:miter lim="800000"/>
            <a:headEnd/>
            <a:tailEnd/>
          </a:ln>
          <a:effectLst/>
        </p:spPr>
      </p:pic>
      <p:pic>
        <p:nvPicPr>
          <p:cNvPr id="5" name="30Recorded Sound">
            <a:hlinkClick r:id="" action="ppaction://media"/>
          </p:cNvPr>
          <p:cNvPicPr>
            <a:picLocks noRot="1" noChangeAspect="1"/>
          </p:cNvPicPr>
          <p:nvPr>
            <a:wavAudioFile r:embed="rId1" name="30Recorded Sound"/>
          </p:nvPr>
        </p:nvPicPr>
        <p:blipFill>
          <a:blip r:embed="rId4" cstate="print"/>
          <a:stretch>
            <a:fillRect/>
          </a:stretch>
        </p:blipFill>
        <p:spPr>
          <a:xfrm>
            <a:off x="9612312" y="7056437"/>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3312" y="122237"/>
            <a:ext cx="5530681" cy="707886"/>
          </a:xfrm>
          <a:prstGeom prst="rect">
            <a:avLst/>
          </a:prstGeom>
        </p:spPr>
        <p:txBody>
          <a:bodyPr wrap="none">
            <a:spAutoFit/>
          </a:bodyPr>
          <a:lstStyle/>
          <a:p>
            <a:r>
              <a:rPr lang="ml-IN" sz="4000" b="1" dirty="0" smtClean="0">
                <a:solidFill>
                  <a:srgbClr val="C00000"/>
                </a:solidFill>
                <a:latin typeface="Meera" pitchFamily="34" charset="0"/>
                <a:cs typeface="Meera" pitchFamily="34" charset="0"/>
              </a:rPr>
              <a:t>കാൻസറിന്റെ ലക്ഷണങ്ങൾ</a:t>
            </a:r>
            <a:endParaRPr lang="en-IN" sz="4000" b="1" dirty="0">
              <a:solidFill>
                <a:srgbClr val="C00000"/>
              </a:solidFill>
              <a:latin typeface="Meera" pitchFamily="34" charset="0"/>
              <a:cs typeface="Meera"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1637570" y="899203"/>
            <a:ext cx="6873154" cy="6660472"/>
          </a:xfrm>
          <a:prstGeom prst="rect">
            <a:avLst/>
          </a:prstGeom>
          <a:noFill/>
          <a:ln w="9525">
            <a:noFill/>
            <a:miter lim="800000"/>
            <a:headEnd/>
            <a:tailEnd/>
          </a:ln>
        </p:spPr>
      </p:pic>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9688512" y="7132637"/>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AutoShape 6" descr="Image result for radiation treatment"/>
          <p:cNvSpPr>
            <a:spLocks noChangeAspect="1" noChangeArrowheads="1"/>
          </p:cNvSpPr>
          <p:nvPr/>
        </p:nvSpPr>
        <p:spPr bwMode="auto">
          <a:xfrm>
            <a:off x="155575" y="-2041525"/>
            <a:ext cx="4962525"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6" name="AutoShape 8" descr="Image result for radiation treatment"/>
          <p:cNvSpPr>
            <a:spLocks noChangeAspect="1" noChangeArrowheads="1"/>
          </p:cNvSpPr>
          <p:nvPr/>
        </p:nvSpPr>
        <p:spPr bwMode="auto">
          <a:xfrm>
            <a:off x="155575" y="-2041525"/>
            <a:ext cx="4962525"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69634" name="Picture 2"/>
          <p:cNvPicPr>
            <a:picLocks noChangeAspect="1" noChangeArrowheads="1"/>
          </p:cNvPicPr>
          <p:nvPr/>
        </p:nvPicPr>
        <p:blipFill>
          <a:blip r:embed="rId3" cstate="print"/>
          <a:srcRect l="13216" t="1111" r="13034" b="1111"/>
          <a:stretch>
            <a:fillRect/>
          </a:stretch>
        </p:blipFill>
        <p:spPr bwMode="auto">
          <a:xfrm>
            <a:off x="0" y="0"/>
            <a:ext cx="10136839" cy="7559676"/>
          </a:xfrm>
          <a:prstGeom prst="rect">
            <a:avLst/>
          </a:prstGeom>
          <a:noFill/>
          <a:ln w="9525">
            <a:noFill/>
            <a:miter lim="800000"/>
            <a:headEnd/>
            <a:tailEnd/>
          </a:ln>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AutoShape 6" descr="Image result for radiation treatment"/>
          <p:cNvSpPr>
            <a:spLocks noChangeAspect="1" noChangeArrowheads="1"/>
          </p:cNvSpPr>
          <p:nvPr/>
        </p:nvSpPr>
        <p:spPr bwMode="auto">
          <a:xfrm>
            <a:off x="155575" y="-2041525"/>
            <a:ext cx="4962525"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6" name="AutoShape 8" descr="Image result for radiation treatment"/>
          <p:cNvSpPr>
            <a:spLocks noChangeAspect="1" noChangeArrowheads="1"/>
          </p:cNvSpPr>
          <p:nvPr/>
        </p:nvSpPr>
        <p:spPr bwMode="auto">
          <a:xfrm>
            <a:off x="155575" y="-2041525"/>
            <a:ext cx="4962525"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69634" name="Picture 2"/>
          <p:cNvPicPr>
            <a:picLocks noChangeAspect="1" noChangeArrowheads="1"/>
          </p:cNvPicPr>
          <p:nvPr/>
        </p:nvPicPr>
        <p:blipFill>
          <a:blip r:embed="rId3" cstate="print"/>
          <a:srcRect l="19950" t="18461" r="39026" b="61827"/>
          <a:stretch>
            <a:fillRect/>
          </a:stretch>
        </p:blipFill>
        <p:spPr bwMode="auto">
          <a:xfrm>
            <a:off x="79692" y="1341437"/>
            <a:ext cx="9867900" cy="2667000"/>
          </a:xfrm>
          <a:prstGeom prst="rect">
            <a:avLst/>
          </a:prstGeom>
          <a:noFill/>
          <a:ln w="9525">
            <a:noFill/>
            <a:miter lim="800000"/>
            <a:headEnd/>
            <a:tailEnd/>
          </a:ln>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l-IN" sz="3600" b="1" dirty="0" smtClean="0">
                <a:solidFill>
                  <a:srgbClr val="C00000"/>
                </a:solidFill>
                <a:latin typeface="Meera" pitchFamily="34" charset="0"/>
                <a:cs typeface="Meera" pitchFamily="34" charset="0"/>
              </a:rPr>
              <a:t>നിവാരണം</a:t>
            </a:r>
            <a:r>
              <a:rPr lang="en-US" sz="3600" b="1" dirty="0" smtClean="0">
                <a:solidFill>
                  <a:srgbClr val="C00000"/>
                </a:solidFill>
                <a:latin typeface="Meera" pitchFamily="34" charset="0"/>
                <a:cs typeface="Meera" pitchFamily="34" charset="0"/>
              </a:rPr>
              <a:t>  (Prevention)</a:t>
            </a:r>
            <a:endParaRPr lang="en-IN" sz="3600" dirty="0">
              <a:solidFill>
                <a:srgbClr val="C00000"/>
              </a:solidFill>
            </a:endParaRPr>
          </a:p>
        </p:txBody>
      </p:sp>
      <p:sp>
        <p:nvSpPr>
          <p:cNvPr id="4" name="Rectangle 3"/>
          <p:cNvSpPr/>
          <p:nvPr/>
        </p:nvSpPr>
        <p:spPr>
          <a:xfrm>
            <a:off x="773112" y="1951037"/>
            <a:ext cx="8610600" cy="2677656"/>
          </a:xfrm>
          <a:prstGeom prst="rect">
            <a:avLst/>
          </a:prstGeom>
        </p:spPr>
        <p:txBody>
          <a:bodyPr wrap="square">
            <a:spAutoFit/>
          </a:bodyPr>
          <a:lstStyle/>
          <a:p>
            <a:pPr>
              <a:buFont typeface="Arial" pitchFamily="34" charset="0"/>
              <a:buChar char="•"/>
            </a:pPr>
            <a:r>
              <a:rPr lang="en-US" sz="2800" b="1" dirty="0" smtClean="0">
                <a:solidFill>
                  <a:srgbClr val="0000CC"/>
                </a:solidFill>
                <a:latin typeface="Meera" pitchFamily="34" charset="0"/>
                <a:cs typeface="Meera" pitchFamily="34" charset="0"/>
              </a:rPr>
              <a:t>  </a:t>
            </a:r>
            <a:r>
              <a:rPr lang="ml-IN" sz="2800" b="1" dirty="0" smtClean="0">
                <a:solidFill>
                  <a:srgbClr val="0000CC"/>
                </a:solidFill>
                <a:latin typeface="Meera" pitchFamily="34" charset="0"/>
                <a:cs typeface="Meera" pitchFamily="34" charset="0"/>
              </a:rPr>
              <a:t>കാരണങ്ങൾ ഇല്ലാതാക്കൽ </a:t>
            </a:r>
            <a:r>
              <a:rPr lang="en-US" sz="2800" b="1" dirty="0" smtClean="0">
                <a:solidFill>
                  <a:srgbClr val="0000CC"/>
                </a:solidFill>
                <a:latin typeface="Meera" pitchFamily="34" charset="0"/>
                <a:cs typeface="Meera" pitchFamily="34" charset="0"/>
              </a:rPr>
              <a:t>(Cause elimination / Reduction)</a:t>
            </a:r>
            <a:endParaRPr lang="ml-IN" sz="2800" b="1" dirty="0" smtClean="0">
              <a:solidFill>
                <a:srgbClr val="0000CC"/>
              </a:solidFill>
              <a:latin typeface="Meera" pitchFamily="34" charset="0"/>
              <a:cs typeface="Meera" pitchFamily="34" charset="0"/>
            </a:endParaRPr>
          </a:p>
          <a:p>
            <a:pPr>
              <a:buFont typeface="Arial" pitchFamily="34" charset="0"/>
              <a:buChar char="•"/>
            </a:pPr>
            <a:endParaRPr lang="en-US" sz="2800" b="1" dirty="0" smtClean="0">
              <a:solidFill>
                <a:srgbClr val="0000CC"/>
              </a:solidFill>
              <a:latin typeface="Meera" pitchFamily="34" charset="0"/>
              <a:cs typeface="Meera" pitchFamily="34" charset="0"/>
            </a:endParaRPr>
          </a:p>
          <a:p>
            <a:pPr>
              <a:buFont typeface="Arial" pitchFamily="34" charset="0"/>
              <a:buChar char="•"/>
            </a:pPr>
            <a:endParaRPr lang="en-US" sz="2800" b="1" dirty="0" smtClean="0">
              <a:solidFill>
                <a:srgbClr val="0000CC"/>
              </a:solidFill>
              <a:latin typeface="Meera" pitchFamily="34" charset="0"/>
              <a:cs typeface="Meera" pitchFamily="34" charset="0"/>
            </a:endParaRPr>
          </a:p>
          <a:p>
            <a:pPr>
              <a:buFont typeface="Arial" pitchFamily="34" charset="0"/>
              <a:buChar char="•"/>
            </a:pPr>
            <a:endParaRPr lang="ml-IN" sz="2800" b="1" dirty="0" smtClean="0">
              <a:solidFill>
                <a:srgbClr val="0000CC"/>
              </a:solidFill>
              <a:latin typeface="Meera" pitchFamily="34" charset="0"/>
              <a:cs typeface="Meera" pitchFamily="34" charset="0"/>
            </a:endParaRPr>
          </a:p>
          <a:p>
            <a:pPr>
              <a:buFont typeface="Arial" pitchFamily="34" charset="0"/>
              <a:buChar char="•"/>
            </a:pPr>
            <a:r>
              <a:rPr lang="en-US" sz="2800" b="1" dirty="0" smtClean="0">
                <a:solidFill>
                  <a:srgbClr val="0000CC"/>
                </a:solidFill>
                <a:latin typeface="Meera" pitchFamily="34" charset="0"/>
                <a:cs typeface="Meera" pitchFamily="34" charset="0"/>
              </a:rPr>
              <a:t> </a:t>
            </a:r>
            <a:r>
              <a:rPr lang="ml-IN" sz="2800" b="1" dirty="0" smtClean="0">
                <a:solidFill>
                  <a:srgbClr val="0000CC"/>
                </a:solidFill>
                <a:latin typeface="Meera" pitchFamily="34" charset="0"/>
                <a:cs typeface="Meera" pitchFamily="34" charset="0"/>
              </a:rPr>
              <a:t>കാൻസർ ആവുന്ന ഘട്ടത്തിനു മുൻപോ കാൻസറിന്റെ പ്രാരംഭ ഘട്ടത്തിലോ കണ്ടെത്തലും (</a:t>
            </a:r>
            <a:r>
              <a:rPr lang="en-US" sz="2800" b="1" u="sng" dirty="0" smtClean="0">
                <a:solidFill>
                  <a:srgbClr val="0000CC"/>
                </a:solidFill>
                <a:latin typeface="Meera" pitchFamily="34" charset="0"/>
                <a:cs typeface="Meera" pitchFamily="34" charset="0"/>
              </a:rPr>
              <a:t>Screening</a:t>
            </a:r>
            <a:r>
              <a:rPr lang="ml-IN" sz="2800" b="1" dirty="0" smtClean="0">
                <a:solidFill>
                  <a:srgbClr val="0000CC"/>
                </a:solidFill>
                <a:latin typeface="Meera" pitchFamily="34" charset="0"/>
                <a:cs typeface="Meera" pitchFamily="34" charset="0"/>
              </a:rPr>
              <a:t>) ചികിത്സയും</a:t>
            </a:r>
            <a:endParaRPr lang="en-IN" sz="2800" b="1" dirty="0">
              <a:solidFill>
                <a:srgbClr val="0000CC"/>
              </a:solidFill>
              <a:latin typeface="Meera" pitchFamily="34" charset="0"/>
              <a:cs typeface="Meera" pitchFamily="34" charset="0"/>
            </a:endParaRPr>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3"/>
          <p:cNvPicPr>
            <a:picLocks noChangeAspect="1" noChangeArrowheads="1"/>
          </p:cNvPicPr>
          <p:nvPr/>
        </p:nvPicPr>
        <p:blipFill>
          <a:blip r:embed="rId3" cstate="print"/>
          <a:srcRect l="24453" t="2545" r="24830" b="3287"/>
          <a:stretch>
            <a:fillRect/>
          </a:stretch>
        </p:blipFill>
        <p:spPr bwMode="auto">
          <a:xfrm>
            <a:off x="4735512" y="3017837"/>
            <a:ext cx="3276600" cy="2164896"/>
          </a:xfrm>
          <a:prstGeom prst="rect">
            <a:avLst/>
          </a:prstGeom>
          <a:noFill/>
          <a:ln w="9525">
            <a:noFill/>
            <a:miter lim="800000"/>
            <a:headEnd/>
            <a:tailEnd/>
          </a:ln>
          <a:effectLst/>
        </p:spPr>
      </p:pic>
      <p:pic>
        <p:nvPicPr>
          <p:cNvPr id="12" name="Picture 2" descr="Image result for aniline dyes cancer"/>
          <p:cNvPicPr>
            <a:picLocks noChangeAspect="1" noChangeArrowheads="1"/>
          </p:cNvPicPr>
          <p:nvPr/>
        </p:nvPicPr>
        <p:blipFill>
          <a:blip r:embed="rId4" cstate="print"/>
          <a:srcRect/>
          <a:stretch>
            <a:fillRect/>
          </a:stretch>
        </p:blipFill>
        <p:spPr bwMode="auto">
          <a:xfrm>
            <a:off x="2297112" y="3856037"/>
            <a:ext cx="2601913" cy="1734609"/>
          </a:xfrm>
          <a:prstGeom prst="rect">
            <a:avLst/>
          </a:prstGeom>
          <a:noFill/>
        </p:spPr>
      </p:pic>
      <p:pic>
        <p:nvPicPr>
          <p:cNvPr id="4" name="Picture 2" descr="Image result for plastic burning"/>
          <p:cNvPicPr>
            <a:picLocks noChangeAspect="1" noChangeArrowheads="1"/>
          </p:cNvPicPr>
          <p:nvPr/>
        </p:nvPicPr>
        <p:blipFill>
          <a:blip r:embed="rId5" cstate="print"/>
          <a:srcRect/>
          <a:stretch>
            <a:fillRect/>
          </a:stretch>
        </p:blipFill>
        <p:spPr bwMode="auto">
          <a:xfrm>
            <a:off x="5504973" y="5151437"/>
            <a:ext cx="4575652" cy="2408238"/>
          </a:xfrm>
          <a:prstGeom prst="rect">
            <a:avLst/>
          </a:prstGeom>
          <a:noFill/>
        </p:spPr>
      </p:pic>
      <p:pic>
        <p:nvPicPr>
          <p:cNvPr id="5" name="Picture 4" descr="Image result for pesticide aerial spraying"/>
          <p:cNvPicPr>
            <a:picLocks noChangeAspect="1" noChangeArrowheads="1"/>
          </p:cNvPicPr>
          <p:nvPr/>
        </p:nvPicPr>
        <p:blipFill>
          <a:blip r:embed="rId6" cstate="print"/>
          <a:srcRect/>
          <a:stretch>
            <a:fillRect/>
          </a:stretch>
        </p:blipFill>
        <p:spPr bwMode="auto">
          <a:xfrm>
            <a:off x="0" y="5532437"/>
            <a:ext cx="3378730" cy="2027238"/>
          </a:xfrm>
          <a:prstGeom prst="rect">
            <a:avLst/>
          </a:prstGeom>
          <a:noFill/>
        </p:spPr>
      </p:pic>
      <p:sp>
        <p:nvSpPr>
          <p:cNvPr id="6" name="TextShape 1"/>
          <p:cNvSpPr txBox="1"/>
          <p:nvPr/>
        </p:nvSpPr>
        <p:spPr>
          <a:xfrm>
            <a:off x="504000" y="301320"/>
            <a:ext cx="9071640" cy="1262160"/>
          </a:xfrm>
          <a:prstGeom prst="rect">
            <a:avLst/>
          </a:prstGeom>
          <a:noFill/>
          <a:ln>
            <a:noFill/>
          </a:ln>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7" name="AutoShape 4" descr="Image result for smoking"/>
          <p:cNvSpPr>
            <a:spLocks noChangeAspect="1" noChangeArrowheads="1"/>
          </p:cNvSpPr>
          <p:nvPr/>
        </p:nvSpPr>
        <p:spPr bwMode="auto">
          <a:xfrm>
            <a:off x="155575" y="-2041525"/>
            <a:ext cx="6810375"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grpSp>
        <p:nvGrpSpPr>
          <p:cNvPr id="2" name="Group 14"/>
          <p:cNvGrpSpPr/>
          <p:nvPr/>
        </p:nvGrpSpPr>
        <p:grpSpPr>
          <a:xfrm>
            <a:off x="3744912" y="5608637"/>
            <a:ext cx="1447800" cy="1951038"/>
            <a:chOff x="0" y="0"/>
            <a:chExt cx="3059112" cy="3834763"/>
          </a:xfrm>
        </p:grpSpPr>
        <p:pic>
          <p:nvPicPr>
            <p:cNvPr id="9" name="Picture 2" descr="Image result for benzene"/>
            <p:cNvPicPr>
              <a:picLocks noChangeAspect="1" noChangeArrowheads="1"/>
            </p:cNvPicPr>
            <p:nvPr/>
          </p:nvPicPr>
          <p:blipFill>
            <a:blip r:embed="rId7" cstate="print"/>
            <a:srcRect l="29000" r="31000"/>
            <a:stretch>
              <a:fillRect/>
            </a:stretch>
          </p:blipFill>
          <p:spPr bwMode="auto">
            <a:xfrm>
              <a:off x="0" y="0"/>
              <a:ext cx="3048000" cy="3810000"/>
            </a:xfrm>
            <a:prstGeom prst="rect">
              <a:avLst/>
            </a:prstGeom>
            <a:noFill/>
          </p:spPr>
        </p:pic>
        <p:pic>
          <p:nvPicPr>
            <p:cNvPr id="10" name="Picture 2" descr="Image result for benzene"/>
            <p:cNvPicPr>
              <a:picLocks noChangeAspect="1" noChangeArrowheads="1"/>
            </p:cNvPicPr>
            <p:nvPr/>
          </p:nvPicPr>
          <p:blipFill>
            <a:blip r:embed="rId7" cstate="print"/>
            <a:srcRect l="8000" t="10000" r="52000" b="2000"/>
            <a:stretch>
              <a:fillRect/>
            </a:stretch>
          </p:blipFill>
          <p:spPr bwMode="auto">
            <a:xfrm>
              <a:off x="0" y="469740"/>
              <a:ext cx="3059112" cy="3365023"/>
            </a:xfrm>
            <a:prstGeom prst="rect">
              <a:avLst/>
            </a:prstGeom>
            <a:noFill/>
          </p:spPr>
        </p:pic>
      </p:grpSp>
      <p:pic>
        <p:nvPicPr>
          <p:cNvPr id="11" name="Picture 4" descr="Image result for asbestosinsulation"/>
          <p:cNvPicPr>
            <a:picLocks noChangeAspect="1" noChangeArrowheads="1"/>
          </p:cNvPicPr>
          <p:nvPr/>
        </p:nvPicPr>
        <p:blipFill>
          <a:blip r:embed="rId8" cstate="print"/>
          <a:srcRect/>
          <a:stretch>
            <a:fillRect/>
          </a:stretch>
        </p:blipFill>
        <p:spPr bwMode="auto">
          <a:xfrm rot="5400000">
            <a:off x="256774" y="3675463"/>
            <a:ext cx="1600198" cy="2113746"/>
          </a:xfrm>
          <a:prstGeom prst="rect">
            <a:avLst/>
          </a:prstGeom>
          <a:noFill/>
        </p:spPr>
      </p:pic>
      <p:pic>
        <p:nvPicPr>
          <p:cNvPr id="16" name="Picture 5"/>
          <p:cNvPicPr>
            <a:picLocks noChangeAspect="1" noChangeArrowheads="1"/>
          </p:cNvPicPr>
          <p:nvPr/>
        </p:nvPicPr>
        <p:blipFill>
          <a:blip r:embed="rId9" cstate="print"/>
          <a:srcRect/>
          <a:stretch>
            <a:fillRect/>
          </a:stretch>
        </p:blipFill>
        <p:spPr bwMode="auto">
          <a:xfrm>
            <a:off x="5954712" y="0"/>
            <a:ext cx="4125913" cy="3081653"/>
          </a:xfrm>
          <a:prstGeom prst="rect">
            <a:avLst/>
          </a:prstGeom>
          <a:noFill/>
          <a:ln w="9525">
            <a:noFill/>
            <a:miter lim="800000"/>
            <a:headEnd/>
            <a:tailEnd/>
          </a:ln>
          <a:effectLst/>
        </p:spPr>
      </p:pic>
      <p:pic>
        <p:nvPicPr>
          <p:cNvPr id="17" name="Picture 6" descr="http://energy106.ca/wp-content/uploads/2017/11/Smoking-and-pregnancy.png"/>
          <p:cNvPicPr>
            <a:picLocks noChangeAspect="1" noChangeArrowheads="1"/>
          </p:cNvPicPr>
          <p:nvPr/>
        </p:nvPicPr>
        <p:blipFill>
          <a:blip r:embed="rId10" cstate="print"/>
          <a:srcRect l="5901" r="10562"/>
          <a:stretch>
            <a:fillRect/>
          </a:stretch>
        </p:blipFill>
        <p:spPr bwMode="auto">
          <a:xfrm>
            <a:off x="-1" y="1"/>
            <a:ext cx="5255777" cy="3932236"/>
          </a:xfrm>
          <a:prstGeom prst="rect">
            <a:avLst/>
          </a:prstGeom>
          <a:noFill/>
        </p:spPr>
      </p:pic>
      <p:pic>
        <p:nvPicPr>
          <p:cNvPr id="19" name="Picture 18" descr="hpv, human papillomavirus, 4x3 "/>
          <p:cNvPicPr>
            <a:picLocks noChangeAspect="1" noChangeArrowheads="1"/>
          </p:cNvPicPr>
          <p:nvPr/>
        </p:nvPicPr>
        <p:blipFill>
          <a:blip r:embed="rId11" cstate="print"/>
          <a:srcRect l="32258" t="28423" r="32904" b="28567"/>
          <a:stretch>
            <a:fillRect/>
          </a:stretch>
        </p:blipFill>
        <p:spPr bwMode="auto">
          <a:xfrm>
            <a:off x="8270113" y="3551237"/>
            <a:ext cx="1810512" cy="1676400"/>
          </a:xfrm>
          <a:prstGeom prst="rect">
            <a:avLst/>
          </a:prstGeom>
          <a:noFill/>
        </p:spPr>
      </p:pic>
      <p:pic>
        <p:nvPicPr>
          <p:cNvPr id="15" name="Recorded Sound">
            <a:hlinkClick r:id="" action="ppaction://media"/>
          </p:cNvPr>
          <p:cNvPicPr>
            <a:picLocks noRot="1" noChangeAspect="1"/>
          </p:cNvPicPr>
          <p:nvPr>
            <a:wavAudioFile r:embed="rId1" name="Recorded Sound"/>
          </p:nvPr>
        </p:nvPicPr>
        <p:blipFill>
          <a:blip r:embed="rId12"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3"/>
          <p:cNvPicPr>
            <a:picLocks noChangeAspect="1" noChangeArrowheads="1"/>
          </p:cNvPicPr>
          <p:nvPr/>
        </p:nvPicPr>
        <p:blipFill>
          <a:blip r:embed="rId3" cstate="print"/>
          <a:srcRect l="24453" t="2545" r="24830" b="3287"/>
          <a:stretch>
            <a:fillRect/>
          </a:stretch>
        </p:blipFill>
        <p:spPr bwMode="auto">
          <a:xfrm>
            <a:off x="4735512" y="3017837"/>
            <a:ext cx="3276600" cy="2164896"/>
          </a:xfrm>
          <a:prstGeom prst="rect">
            <a:avLst/>
          </a:prstGeom>
          <a:noFill/>
          <a:ln w="9525">
            <a:noFill/>
            <a:miter lim="800000"/>
            <a:headEnd/>
            <a:tailEnd/>
          </a:ln>
          <a:effectLst/>
        </p:spPr>
      </p:pic>
      <p:pic>
        <p:nvPicPr>
          <p:cNvPr id="12" name="Picture 2" descr="Image result for aniline dyes cancer"/>
          <p:cNvPicPr>
            <a:picLocks noChangeAspect="1" noChangeArrowheads="1"/>
          </p:cNvPicPr>
          <p:nvPr/>
        </p:nvPicPr>
        <p:blipFill>
          <a:blip r:embed="rId4" cstate="print"/>
          <a:srcRect/>
          <a:stretch>
            <a:fillRect/>
          </a:stretch>
        </p:blipFill>
        <p:spPr bwMode="auto">
          <a:xfrm>
            <a:off x="2297112" y="3856037"/>
            <a:ext cx="2601913" cy="1734609"/>
          </a:xfrm>
          <a:prstGeom prst="rect">
            <a:avLst/>
          </a:prstGeom>
          <a:noFill/>
        </p:spPr>
      </p:pic>
      <p:pic>
        <p:nvPicPr>
          <p:cNvPr id="4" name="Picture 2" descr="Image result for plastic burning"/>
          <p:cNvPicPr>
            <a:picLocks noChangeAspect="1" noChangeArrowheads="1"/>
          </p:cNvPicPr>
          <p:nvPr/>
        </p:nvPicPr>
        <p:blipFill>
          <a:blip r:embed="rId5" cstate="print"/>
          <a:srcRect/>
          <a:stretch>
            <a:fillRect/>
          </a:stretch>
        </p:blipFill>
        <p:spPr bwMode="auto">
          <a:xfrm>
            <a:off x="5504973" y="5151437"/>
            <a:ext cx="4575652" cy="2408238"/>
          </a:xfrm>
          <a:prstGeom prst="rect">
            <a:avLst/>
          </a:prstGeom>
          <a:noFill/>
        </p:spPr>
      </p:pic>
      <p:pic>
        <p:nvPicPr>
          <p:cNvPr id="5" name="Picture 4" descr="Image result for pesticide aerial spraying"/>
          <p:cNvPicPr>
            <a:picLocks noChangeAspect="1" noChangeArrowheads="1"/>
          </p:cNvPicPr>
          <p:nvPr/>
        </p:nvPicPr>
        <p:blipFill>
          <a:blip r:embed="rId6" cstate="print"/>
          <a:srcRect/>
          <a:stretch>
            <a:fillRect/>
          </a:stretch>
        </p:blipFill>
        <p:spPr bwMode="auto">
          <a:xfrm>
            <a:off x="0" y="5532437"/>
            <a:ext cx="3378730" cy="2027238"/>
          </a:xfrm>
          <a:prstGeom prst="rect">
            <a:avLst/>
          </a:prstGeom>
          <a:noFill/>
        </p:spPr>
      </p:pic>
      <p:sp>
        <p:nvSpPr>
          <p:cNvPr id="6" name="TextShape 1"/>
          <p:cNvSpPr txBox="1"/>
          <p:nvPr/>
        </p:nvSpPr>
        <p:spPr>
          <a:xfrm>
            <a:off x="504000" y="301320"/>
            <a:ext cx="9071640" cy="1262160"/>
          </a:xfrm>
          <a:prstGeom prst="rect">
            <a:avLst/>
          </a:prstGeom>
          <a:noFill/>
          <a:ln>
            <a:noFill/>
          </a:ln>
        </p:spPr>
        <p:txBody>
          <a:bodyPr lIns="0" tIns="0" rIns="0" bIns="0" anchor="ctr"/>
          <a:lstStyle/>
          <a:p>
            <a:pPr algn="ctr"/>
            <a:endParaRPr lang="en-US" sz="4400" strike="noStrike" spc="-1">
              <a:solidFill>
                <a:srgbClr val="000000"/>
              </a:solidFill>
              <a:uFill>
                <a:solidFill>
                  <a:srgbClr val="FFFFFF"/>
                </a:solidFill>
              </a:uFill>
              <a:latin typeface="Arial"/>
            </a:endParaRPr>
          </a:p>
        </p:txBody>
      </p:sp>
      <p:sp>
        <p:nvSpPr>
          <p:cNvPr id="7" name="AutoShape 4" descr="Image result for smoking"/>
          <p:cNvSpPr>
            <a:spLocks noChangeAspect="1" noChangeArrowheads="1"/>
          </p:cNvSpPr>
          <p:nvPr/>
        </p:nvSpPr>
        <p:spPr bwMode="auto">
          <a:xfrm>
            <a:off x="155575" y="-2041525"/>
            <a:ext cx="6810375"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grpSp>
        <p:nvGrpSpPr>
          <p:cNvPr id="15" name="Group 14"/>
          <p:cNvGrpSpPr/>
          <p:nvPr/>
        </p:nvGrpSpPr>
        <p:grpSpPr>
          <a:xfrm>
            <a:off x="3744912" y="5608637"/>
            <a:ext cx="1447800" cy="1951038"/>
            <a:chOff x="0" y="0"/>
            <a:chExt cx="3059112" cy="3834763"/>
          </a:xfrm>
        </p:grpSpPr>
        <p:pic>
          <p:nvPicPr>
            <p:cNvPr id="9" name="Picture 2" descr="Image result for benzene"/>
            <p:cNvPicPr>
              <a:picLocks noChangeAspect="1" noChangeArrowheads="1"/>
            </p:cNvPicPr>
            <p:nvPr/>
          </p:nvPicPr>
          <p:blipFill>
            <a:blip r:embed="rId7" cstate="print"/>
            <a:srcRect l="29000" r="31000"/>
            <a:stretch>
              <a:fillRect/>
            </a:stretch>
          </p:blipFill>
          <p:spPr bwMode="auto">
            <a:xfrm>
              <a:off x="0" y="0"/>
              <a:ext cx="3048000" cy="3810000"/>
            </a:xfrm>
            <a:prstGeom prst="rect">
              <a:avLst/>
            </a:prstGeom>
            <a:noFill/>
          </p:spPr>
        </p:pic>
        <p:pic>
          <p:nvPicPr>
            <p:cNvPr id="10" name="Picture 2" descr="Image result for benzene"/>
            <p:cNvPicPr>
              <a:picLocks noChangeAspect="1" noChangeArrowheads="1"/>
            </p:cNvPicPr>
            <p:nvPr/>
          </p:nvPicPr>
          <p:blipFill>
            <a:blip r:embed="rId7" cstate="print"/>
            <a:srcRect l="8000" t="10000" r="52000" b="2000"/>
            <a:stretch>
              <a:fillRect/>
            </a:stretch>
          </p:blipFill>
          <p:spPr bwMode="auto">
            <a:xfrm>
              <a:off x="0" y="469740"/>
              <a:ext cx="3059112" cy="3365023"/>
            </a:xfrm>
            <a:prstGeom prst="rect">
              <a:avLst/>
            </a:prstGeom>
            <a:noFill/>
          </p:spPr>
        </p:pic>
      </p:grpSp>
      <p:pic>
        <p:nvPicPr>
          <p:cNvPr id="11" name="Picture 4" descr="Image result for asbestosinsulation"/>
          <p:cNvPicPr>
            <a:picLocks noChangeAspect="1" noChangeArrowheads="1"/>
          </p:cNvPicPr>
          <p:nvPr/>
        </p:nvPicPr>
        <p:blipFill>
          <a:blip r:embed="rId8" cstate="print"/>
          <a:srcRect/>
          <a:stretch>
            <a:fillRect/>
          </a:stretch>
        </p:blipFill>
        <p:spPr bwMode="auto">
          <a:xfrm rot="5400000">
            <a:off x="256774" y="3675463"/>
            <a:ext cx="1600198" cy="2113746"/>
          </a:xfrm>
          <a:prstGeom prst="rect">
            <a:avLst/>
          </a:prstGeom>
          <a:noFill/>
        </p:spPr>
      </p:pic>
      <p:pic>
        <p:nvPicPr>
          <p:cNvPr id="16" name="Picture 5"/>
          <p:cNvPicPr>
            <a:picLocks noChangeAspect="1" noChangeArrowheads="1"/>
          </p:cNvPicPr>
          <p:nvPr/>
        </p:nvPicPr>
        <p:blipFill>
          <a:blip r:embed="rId9" cstate="print"/>
          <a:srcRect/>
          <a:stretch>
            <a:fillRect/>
          </a:stretch>
        </p:blipFill>
        <p:spPr bwMode="auto">
          <a:xfrm>
            <a:off x="5954712" y="0"/>
            <a:ext cx="4125913" cy="3081653"/>
          </a:xfrm>
          <a:prstGeom prst="rect">
            <a:avLst/>
          </a:prstGeom>
          <a:noFill/>
          <a:ln w="9525">
            <a:noFill/>
            <a:miter lim="800000"/>
            <a:headEnd/>
            <a:tailEnd/>
          </a:ln>
          <a:effectLst/>
        </p:spPr>
      </p:pic>
      <p:pic>
        <p:nvPicPr>
          <p:cNvPr id="17" name="Picture 6" descr="http://energy106.ca/wp-content/uploads/2017/11/Smoking-and-pregnancy.png"/>
          <p:cNvPicPr>
            <a:picLocks noChangeAspect="1" noChangeArrowheads="1"/>
          </p:cNvPicPr>
          <p:nvPr/>
        </p:nvPicPr>
        <p:blipFill>
          <a:blip r:embed="rId10" cstate="print"/>
          <a:srcRect l="5901" r="10562"/>
          <a:stretch>
            <a:fillRect/>
          </a:stretch>
        </p:blipFill>
        <p:spPr bwMode="auto">
          <a:xfrm>
            <a:off x="0" y="0"/>
            <a:ext cx="5255777" cy="3932236"/>
          </a:xfrm>
          <a:prstGeom prst="rect">
            <a:avLst/>
          </a:prstGeom>
          <a:noFill/>
        </p:spPr>
      </p:pic>
      <p:pic>
        <p:nvPicPr>
          <p:cNvPr id="19" name="Picture 18" descr="hpv, human papillomavirus, 4x3 "/>
          <p:cNvPicPr>
            <a:picLocks noChangeAspect="1" noChangeArrowheads="1"/>
          </p:cNvPicPr>
          <p:nvPr/>
        </p:nvPicPr>
        <p:blipFill>
          <a:blip r:embed="rId11" cstate="print"/>
          <a:srcRect l="32258" t="28423" r="32904" b="28567"/>
          <a:stretch>
            <a:fillRect/>
          </a:stretch>
        </p:blipFill>
        <p:spPr bwMode="auto">
          <a:xfrm>
            <a:off x="8270113" y="3551237"/>
            <a:ext cx="1810512" cy="1676400"/>
          </a:xfrm>
          <a:prstGeom prst="rect">
            <a:avLst/>
          </a:prstGeom>
          <a:noFill/>
        </p:spPr>
      </p:pic>
      <p:cxnSp>
        <p:nvCxnSpPr>
          <p:cNvPr id="21" name="Straight Connector 20"/>
          <p:cNvCxnSpPr/>
          <p:nvPr/>
        </p:nvCxnSpPr>
        <p:spPr>
          <a:xfrm>
            <a:off x="0" y="0"/>
            <a:ext cx="5268912" cy="3856037"/>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54712" y="0"/>
            <a:ext cx="4125913" cy="3094037"/>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497512" y="5151437"/>
            <a:ext cx="4583113" cy="2408238"/>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0" y="1"/>
            <a:ext cx="5268912" cy="3932236"/>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107112" y="0"/>
            <a:ext cx="3973513" cy="2941637"/>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497512" y="5227638"/>
            <a:ext cx="4583113" cy="2332037"/>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2220912" y="6904037"/>
            <a:ext cx="1838005" cy="461665"/>
            <a:chOff x="4269106" y="3595172"/>
            <a:chExt cx="1838005" cy="461665"/>
          </a:xfrm>
        </p:grpSpPr>
        <p:sp>
          <p:nvSpPr>
            <p:cNvPr id="34" name="Rectangle 33"/>
            <p:cNvSpPr/>
            <p:nvPr/>
          </p:nvSpPr>
          <p:spPr>
            <a:xfrm>
              <a:off x="4269106" y="3595172"/>
              <a:ext cx="1838005" cy="461665"/>
            </a:xfrm>
            <a:prstGeom prst="rect">
              <a:avLst/>
            </a:prstGeom>
            <a:solidFill>
              <a:srgbClr val="C00000"/>
            </a:solidFill>
          </p:spPr>
          <p:txBody>
            <a:bodyPr wrap="square">
              <a:spAutoFit/>
            </a:bodyPr>
            <a:lstStyle/>
            <a:p>
              <a:r>
                <a:rPr lang="ml-IN" sz="2400" b="1" dirty="0" smtClean="0">
                  <a:solidFill>
                    <a:schemeClr val="bg1"/>
                  </a:solidFill>
                  <a:latin typeface="Meera" pitchFamily="34" charset="0"/>
                  <a:cs typeface="Meera" pitchFamily="34" charset="0"/>
                </a:rPr>
                <a:t>ഉപയോഗം</a:t>
              </a:r>
              <a:r>
                <a:rPr lang="en-US" sz="2400" b="1" dirty="0" smtClean="0">
                  <a:solidFill>
                    <a:schemeClr val="bg1"/>
                  </a:solidFill>
                  <a:latin typeface="Meera" pitchFamily="34" charset="0"/>
                  <a:cs typeface="Meera" pitchFamily="34" charset="0"/>
                </a:rPr>
                <a:t> </a:t>
              </a:r>
              <a:endParaRPr lang="en-IN" sz="2400" b="1" dirty="0">
                <a:solidFill>
                  <a:schemeClr val="bg1"/>
                </a:solidFill>
                <a:latin typeface="Meera" pitchFamily="34" charset="0"/>
                <a:cs typeface="Meera" pitchFamily="34" charset="0"/>
              </a:endParaRPr>
            </a:p>
          </p:txBody>
        </p:sp>
        <p:sp>
          <p:nvSpPr>
            <p:cNvPr id="35" name="Down Arrow 34"/>
            <p:cNvSpPr/>
            <p:nvPr/>
          </p:nvSpPr>
          <p:spPr>
            <a:xfrm>
              <a:off x="5726112" y="3627437"/>
              <a:ext cx="228600" cy="27431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grpSp>
      <p:grpSp>
        <p:nvGrpSpPr>
          <p:cNvPr id="37" name="Group 36"/>
          <p:cNvGrpSpPr/>
          <p:nvPr/>
        </p:nvGrpSpPr>
        <p:grpSpPr>
          <a:xfrm>
            <a:off x="1154112" y="4770437"/>
            <a:ext cx="1838005" cy="461665"/>
            <a:chOff x="4269106" y="3595172"/>
            <a:chExt cx="1838005" cy="461665"/>
          </a:xfrm>
        </p:grpSpPr>
        <p:sp>
          <p:nvSpPr>
            <p:cNvPr id="38" name="Rectangle 37"/>
            <p:cNvSpPr/>
            <p:nvPr/>
          </p:nvSpPr>
          <p:spPr>
            <a:xfrm>
              <a:off x="4269106" y="3595172"/>
              <a:ext cx="1838005" cy="461665"/>
            </a:xfrm>
            <a:prstGeom prst="rect">
              <a:avLst/>
            </a:prstGeom>
            <a:solidFill>
              <a:srgbClr val="C00000"/>
            </a:solidFill>
          </p:spPr>
          <p:txBody>
            <a:bodyPr wrap="square">
              <a:spAutoFit/>
            </a:bodyPr>
            <a:lstStyle/>
            <a:p>
              <a:r>
                <a:rPr lang="ml-IN" sz="2400" b="1" dirty="0" smtClean="0">
                  <a:solidFill>
                    <a:schemeClr val="bg1"/>
                  </a:solidFill>
                  <a:latin typeface="Meera" pitchFamily="34" charset="0"/>
                  <a:cs typeface="Meera" pitchFamily="34" charset="0"/>
                </a:rPr>
                <a:t>ഉപയോഗം</a:t>
              </a:r>
              <a:r>
                <a:rPr lang="en-US" sz="2400" b="1" dirty="0" smtClean="0">
                  <a:solidFill>
                    <a:schemeClr val="bg1"/>
                  </a:solidFill>
                  <a:latin typeface="Meera" pitchFamily="34" charset="0"/>
                  <a:cs typeface="Meera" pitchFamily="34" charset="0"/>
                </a:rPr>
                <a:t> </a:t>
              </a:r>
              <a:endParaRPr lang="en-IN" sz="2400" b="1" dirty="0">
                <a:solidFill>
                  <a:schemeClr val="bg1"/>
                </a:solidFill>
                <a:latin typeface="Meera" pitchFamily="34" charset="0"/>
                <a:cs typeface="Meera" pitchFamily="34" charset="0"/>
              </a:endParaRPr>
            </a:p>
          </p:txBody>
        </p:sp>
        <p:sp>
          <p:nvSpPr>
            <p:cNvPr id="39" name="Down Arrow 38"/>
            <p:cNvSpPr/>
            <p:nvPr/>
          </p:nvSpPr>
          <p:spPr>
            <a:xfrm>
              <a:off x="5726112" y="3627437"/>
              <a:ext cx="228600" cy="27431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grpSp>
      <p:grpSp>
        <p:nvGrpSpPr>
          <p:cNvPr id="40" name="Group 39"/>
          <p:cNvGrpSpPr/>
          <p:nvPr/>
        </p:nvGrpSpPr>
        <p:grpSpPr>
          <a:xfrm>
            <a:off x="6030912" y="4313237"/>
            <a:ext cx="1838005" cy="461665"/>
            <a:chOff x="4269106" y="3595172"/>
            <a:chExt cx="1838005" cy="461665"/>
          </a:xfrm>
        </p:grpSpPr>
        <p:sp>
          <p:nvSpPr>
            <p:cNvPr id="41" name="Rectangle 40"/>
            <p:cNvSpPr/>
            <p:nvPr/>
          </p:nvSpPr>
          <p:spPr>
            <a:xfrm>
              <a:off x="4269106" y="3595172"/>
              <a:ext cx="1838005" cy="461665"/>
            </a:xfrm>
            <a:prstGeom prst="rect">
              <a:avLst/>
            </a:prstGeom>
            <a:solidFill>
              <a:srgbClr val="C00000"/>
            </a:solidFill>
          </p:spPr>
          <p:txBody>
            <a:bodyPr wrap="square">
              <a:spAutoFit/>
            </a:bodyPr>
            <a:lstStyle/>
            <a:p>
              <a:r>
                <a:rPr lang="ml-IN" sz="2400" b="1" dirty="0" smtClean="0">
                  <a:solidFill>
                    <a:schemeClr val="bg1"/>
                  </a:solidFill>
                  <a:latin typeface="Meera" pitchFamily="34" charset="0"/>
                  <a:cs typeface="Meera" pitchFamily="34" charset="0"/>
                </a:rPr>
                <a:t>ഉപയോഗം</a:t>
              </a:r>
              <a:r>
                <a:rPr lang="en-US" sz="2400" b="1" dirty="0" smtClean="0">
                  <a:solidFill>
                    <a:schemeClr val="bg1"/>
                  </a:solidFill>
                  <a:latin typeface="Meera" pitchFamily="34" charset="0"/>
                  <a:cs typeface="Meera" pitchFamily="34" charset="0"/>
                </a:rPr>
                <a:t> </a:t>
              </a:r>
              <a:endParaRPr lang="en-IN" sz="2400" b="1" dirty="0">
                <a:solidFill>
                  <a:schemeClr val="bg1"/>
                </a:solidFill>
                <a:latin typeface="Meera" pitchFamily="34" charset="0"/>
                <a:cs typeface="Meera" pitchFamily="34" charset="0"/>
              </a:endParaRPr>
            </a:p>
          </p:txBody>
        </p:sp>
        <p:sp>
          <p:nvSpPr>
            <p:cNvPr id="42" name="Down Arrow 41"/>
            <p:cNvSpPr/>
            <p:nvPr/>
          </p:nvSpPr>
          <p:spPr>
            <a:xfrm>
              <a:off x="5726112" y="3627437"/>
              <a:ext cx="228600" cy="27431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grpSp>
      <p:sp>
        <p:nvSpPr>
          <p:cNvPr id="44" name="Rectangle 43"/>
          <p:cNvSpPr/>
          <p:nvPr/>
        </p:nvSpPr>
        <p:spPr>
          <a:xfrm>
            <a:off x="8242620" y="4313237"/>
            <a:ext cx="1838005" cy="461665"/>
          </a:xfrm>
          <a:prstGeom prst="rect">
            <a:avLst/>
          </a:prstGeom>
          <a:solidFill>
            <a:srgbClr val="C00000"/>
          </a:solidFill>
        </p:spPr>
        <p:txBody>
          <a:bodyPr wrap="square">
            <a:spAutoFit/>
          </a:bodyPr>
          <a:lstStyle/>
          <a:p>
            <a:r>
              <a:rPr lang="ml-IN" sz="2400" b="1" dirty="0" smtClean="0">
                <a:solidFill>
                  <a:schemeClr val="bg1"/>
                </a:solidFill>
                <a:latin typeface="Meera" pitchFamily="34" charset="0"/>
                <a:cs typeface="Meera" pitchFamily="34" charset="0"/>
              </a:rPr>
              <a:t>സംക്രമണം</a:t>
            </a:r>
            <a:r>
              <a:rPr lang="en-US" sz="2400" b="1" dirty="0" smtClean="0">
                <a:solidFill>
                  <a:schemeClr val="bg1"/>
                </a:solidFill>
                <a:latin typeface="Meera" pitchFamily="34" charset="0"/>
                <a:cs typeface="Meera" pitchFamily="34" charset="0"/>
              </a:rPr>
              <a:t> X </a:t>
            </a:r>
            <a:endParaRPr lang="en-IN" sz="2400" b="1" dirty="0">
              <a:solidFill>
                <a:schemeClr val="bg1"/>
              </a:solidFill>
              <a:latin typeface="Meera" pitchFamily="34" charset="0"/>
              <a:cs typeface="Meera" pitchFamily="34" charset="0"/>
            </a:endParaRPr>
          </a:p>
        </p:txBody>
      </p:sp>
      <p:pic>
        <p:nvPicPr>
          <p:cNvPr id="58369" name="Picture 1"/>
          <p:cNvPicPr>
            <a:picLocks noChangeAspect="1" noChangeArrowheads="1"/>
          </p:cNvPicPr>
          <p:nvPr/>
        </p:nvPicPr>
        <p:blipFill>
          <a:blip r:embed="rId12" cstate="print"/>
          <a:srcRect l="12591" t="1111" r="12409" b="1111"/>
          <a:stretch>
            <a:fillRect/>
          </a:stretch>
        </p:blipFill>
        <p:spPr bwMode="auto">
          <a:xfrm>
            <a:off x="-1" y="-1"/>
            <a:ext cx="10080625" cy="7559676"/>
          </a:xfrm>
          <a:prstGeom prst="rect">
            <a:avLst/>
          </a:prstGeom>
          <a:noFill/>
          <a:ln w="9525">
            <a:noFill/>
            <a:miter lim="800000"/>
            <a:headEnd/>
            <a:tailEnd/>
          </a:ln>
        </p:spPr>
      </p:pic>
      <p:pic>
        <p:nvPicPr>
          <p:cNvPr id="33" name="Recorded Sound">
            <a:hlinkClick r:id="" action="ppaction://media"/>
          </p:cNvPr>
          <p:cNvPicPr>
            <a:picLocks noRot="1" noChangeAspect="1"/>
          </p:cNvPicPr>
          <p:nvPr>
            <a:wavAudioFile r:embed="rId1" name="Recorded Sound"/>
          </p:nvPr>
        </p:nvPicPr>
        <p:blipFill>
          <a:blip r:embed="rId13"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49"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igure 1"/>
          <p:cNvPicPr>
            <a:picLocks noChangeAspect="1" noChangeArrowheads="1"/>
          </p:cNvPicPr>
          <p:nvPr/>
        </p:nvPicPr>
        <p:blipFill>
          <a:blip r:embed="rId3" cstate="print"/>
          <a:srcRect l="1615" t="2151" r="2041" b="3226"/>
          <a:stretch>
            <a:fillRect/>
          </a:stretch>
        </p:blipFill>
        <p:spPr bwMode="auto">
          <a:xfrm>
            <a:off x="-1" y="274637"/>
            <a:ext cx="10080625" cy="6930430"/>
          </a:xfrm>
          <a:prstGeom prst="rect">
            <a:avLst/>
          </a:prstGeom>
          <a:noFill/>
        </p:spPr>
      </p:pic>
      <p:sp>
        <p:nvSpPr>
          <p:cNvPr id="5" name="Freeform 4"/>
          <p:cNvSpPr/>
          <p:nvPr/>
        </p:nvSpPr>
        <p:spPr>
          <a:xfrm>
            <a:off x="6639791" y="2763982"/>
            <a:ext cx="1067521" cy="1413163"/>
          </a:xfrm>
          <a:custGeom>
            <a:avLst/>
            <a:gdLst>
              <a:gd name="connsiteX0" fmla="*/ 737754 w 835757"/>
              <a:gd name="connsiteY0" fmla="*/ 1381991 h 1413163"/>
              <a:gd name="connsiteX1" fmla="*/ 436418 w 835757"/>
              <a:gd name="connsiteY1" fmla="*/ 1361209 h 1413163"/>
              <a:gd name="connsiteX2" fmla="*/ 332509 w 835757"/>
              <a:gd name="connsiteY2" fmla="*/ 1278082 h 1413163"/>
              <a:gd name="connsiteX3" fmla="*/ 290945 w 835757"/>
              <a:gd name="connsiteY3" fmla="*/ 1257300 h 1413163"/>
              <a:gd name="connsiteX4" fmla="*/ 270164 w 835757"/>
              <a:gd name="connsiteY4" fmla="*/ 1215736 h 1413163"/>
              <a:gd name="connsiteX5" fmla="*/ 238991 w 835757"/>
              <a:gd name="connsiteY5" fmla="*/ 1174173 h 1413163"/>
              <a:gd name="connsiteX6" fmla="*/ 218209 w 835757"/>
              <a:gd name="connsiteY6" fmla="*/ 1101436 h 1413163"/>
              <a:gd name="connsiteX7" fmla="*/ 187036 w 835757"/>
              <a:gd name="connsiteY7" fmla="*/ 1059873 h 1413163"/>
              <a:gd name="connsiteX8" fmla="*/ 166254 w 835757"/>
              <a:gd name="connsiteY8" fmla="*/ 1028700 h 1413163"/>
              <a:gd name="connsiteX9" fmla="*/ 135082 w 835757"/>
              <a:gd name="connsiteY9" fmla="*/ 904009 h 1413163"/>
              <a:gd name="connsiteX10" fmla="*/ 62345 w 835757"/>
              <a:gd name="connsiteY10" fmla="*/ 800100 h 1413163"/>
              <a:gd name="connsiteX11" fmla="*/ 41564 w 835757"/>
              <a:gd name="connsiteY11" fmla="*/ 768927 h 1413163"/>
              <a:gd name="connsiteX12" fmla="*/ 20782 w 835757"/>
              <a:gd name="connsiteY12" fmla="*/ 706582 h 1413163"/>
              <a:gd name="connsiteX13" fmla="*/ 10391 w 835757"/>
              <a:gd name="connsiteY13" fmla="*/ 675409 h 1413163"/>
              <a:gd name="connsiteX14" fmla="*/ 0 w 835757"/>
              <a:gd name="connsiteY14" fmla="*/ 623454 h 1413163"/>
              <a:gd name="connsiteX15" fmla="*/ 10391 w 835757"/>
              <a:gd name="connsiteY15" fmla="*/ 259773 h 1413163"/>
              <a:gd name="connsiteX16" fmla="*/ 72736 w 835757"/>
              <a:gd name="connsiteY16" fmla="*/ 155863 h 1413163"/>
              <a:gd name="connsiteX17" fmla="*/ 93518 w 835757"/>
              <a:gd name="connsiteY17" fmla="*/ 124691 h 1413163"/>
              <a:gd name="connsiteX18" fmla="*/ 124691 w 835757"/>
              <a:gd name="connsiteY18" fmla="*/ 62345 h 1413163"/>
              <a:gd name="connsiteX19" fmla="*/ 155864 w 835757"/>
              <a:gd name="connsiteY19" fmla="*/ 41563 h 1413163"/>
              <a:gd name="connsiteX20" fmla="*/ 218209 w 835757"/>
              <a:gd name="connsiteY20" fmla="*/ 10391 h 1413163"/>
              <a:gd name="connsiteX21" fmla="*/ 353291 w 835757"/>
              <a:gd name="connsiteY21" fmla="*/ 0 h 1413163"/>
              <a:gd name="connsiteX22" fmla="*/ 550718 w 835757"/>
              <a:gd name="connsiteY22" fmla="*/ 10391 h 1413163"/>
              <a:gd name="connsiteX23" fmla="*/ 602673 w 835757"/>
              <a:gd name="connsiteY23" fmla="*/ 20782 h 1413163"/>
              <a:gd name="connsiteX24" fmla="*/ 665018 w 835757"/>
              <a:gd name="connsiteY24" fmla="*/ 62345 h 1413163"/>
              <a:gd name="connsiteX25" fmla="*/ 727364 w 835757"/>
              <a:gd name="connsiteY25" fmla="*/ 124691 h 1413163"/>
              <a:gd name="connsiteX26" fmla="*/ 758536 w 835757"/>
              <a:gd name="connsiteY26" fmla="*/ 197427 h 1413163"/>
              <a:gd name="connsiteX27" fmla="*/ 768927 w 835757"/>
              <a:gd name="connsiteY27" fmla="*/ 301336 h 1413163"/>
              <a:gd name="connsiteX28" fmla="*/ 779318 w 835757"/>
              <a:gd name="connsiteY28" fmla="*/ 363682 h 1413163"/>
              <a:gd name="connsiteX29" fmla="*/ 810491 w 835757"/>
              <a:gd name="connsiteY29" fmla="*/ 768927 h 1413163"/>
              <a:gd name="connsiteX30" fmla="*/ 831273 w 835757"/>
              <a:gd name="connsiteY30" fmla="*/ 852054 h 1413163"/>
              <a:gd name="connsiteX31" fmla="*/ 810491 w 835757"/>
              <a:gd name="connsiteY31" fmla="*/ 1215736 h 1413163"/>
              <a:gd name="connsiteX32" fmla="*/ 800100 w 835757"/>
              <a:gd name="connsiteY32" fmla="*/ 1246909 h 1413163"/>
              <a:gd name="connsiteX33" fmla="*/ 789709 w 835757"/>
              <a:gd name="connsiteY33" fmla="*/ 1319645 h 1413163"/>
              <a:gd name="connsiteX34" fmla="*/ 727364 w 835757"/>
              <a:gd name="connsiteY34" fmla="*/ 1361209 h 1413163"/>
              <a:gd name="connsiteX35" fmla="*/ 685800 w 835757"/>
              <a:gd name="connsiteY35" fmla="*/ 1381991 h 1413163"/>
              <a:gd name="connsiteX36" fmla="*/ 675409 w 835757"/>
              <a:gd name="connsiteY36" fmla="*/ 1413163 h 141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5757" h="1413163">
                <a:moveTo>
                  <a:pt x="737754" y="1381991"/>
                </a:moveTo>
                <a:cubicBezTo>
                  <a:pt x="637309" y="1375064"/>
                  <a:pt x="536662" y="1370607"/>
                  <a:pt x="436418" y="1361209"/>
                </a:cubicBezTo>
                <a:cubicBezTo>
                  <a:pt x="378642" y="1355792"/>
                  <a:pt x="394440" y="1309048"/>
                  <a:pt x="332509" y="1278082"/>
                </a:cubicBezTo>
                <a:lnTo>
                  <a:pt x="290945" y="1257300"/>
                </a:lnTo>
                <a:cubicBezTo>
                  <a:pt x="284018" y="1243445"/>
                  <a:pt x="278374" y="1228871"/>
                  <a:pt x="270164" y="1215736"/>
                </a:cubicBezTo>
                <a:cubicBezTo>
                  <a:pt x="260985" y="1201050"/>
                  <a:pt x="246736" y="1189663"/>
                  <a:pt x="238991" y="1174173"/>
                </a:cubicBezTo>
                <a:cubicBezTo>
                  <a:pt x="218746" y="1133684"/>
                  <a:pt x="238636" y="1137183"/>
                  <a:pt x="218209" y="1101436"/>
                </a:cubicBezTo>
                <a:cubicBezTo>
                  <a:pt x="209617" y="1086400"/>
                  <a:pt x="197102" y="1073965"/>
                  <a:pt x="187036" y="1059873"/>
                </a:cubicBezTo>
                <a:cubicBezTo>
                  <a:pt x="179777" y="1049711"/>
                  <a:pt x="173181" y="1039091"/>
                  <a:pt x="166254" y="1028700"/>
                </a:cubicBezTo>
                <a:cubicBezTo>
                  <a:pt x="155863" y="987136"/>
                  <a:pt x="160788" y="938283"/>
                  <a:pt x="135082" y="904009"/>
                </a:cubicBezTo>
                <a:cubicBezTo>
                  <a:pt x="88930" y="842473"/>
                  <a:pt x="113506" y="876842"/>
                  <a:pt x="62345" y="800100"/>
                </a:cubicBezTo>
                <a:cubicBezTo>
                  <a:pt x="55418" y="789709"/>
                  <a:pt x="45513" y="780774"/>
                  <a:pt x="41564" y="768927"/>
                </a:cubicBezTo>
                <a:lnTo>
                  <a:pt x="20782" y="706582"/>
                </a:lnTo>
                <a:cubicBezTo>
                  <a:pt x="17318" y="696191"/>
                  <a:pt x="12539" y="686149"/>
                  <a:pt x="10391" y="675409"/>
                </a:cubicBezTo>
                <a:lnTo>
                  <a:pt x="0" y="623454"/>
                </a:lnTo>
                <a:cubicBezTo>
                  <a:pt x="3464" y="502227"/>
                  <a:pt x="1089" y="380692"/>
                  <a:pt x="10391" y="259773"/>
                </a:cubicBezTo>
                <a:cubicBezTo>
                  <a:pt x="11780" y="241714"/>
                  <a:pt x="71861" y="157175"/>
                  <a:pt x="72736" y="155863"/>
                </a:cubicBezTo>
                <a:lnTo>
                  <a:pt x="93518" y="124691"/>
                </a:lnTo>
                <a:cubicBezTo>
                  <a:pt x="101969" y="99337"/>
                  <a:pt x="104548" y="82488"/>
                  <a:pt x="124691" y="62345"/>
                </a:cubicBezTo>
                <a:cubicBezTo>
                  <a:pt x="133522" y="53514"/>
                  <a:pt x="144947" y="47628"/>
                  <a:pt x="155864" y="41563"/>
                </a:cubicBezTo>
                <a:cubicBezTo>
                  <a:pt x="176175" y="30279"/>
                  <a:pt x="195473" y="15177"/>
                  <a:pt x="218209" y="10391"/>
                </a:cubicBezTo>
                <a:cubicBezTo>
                  <a:pt x="262401" y="1088"/>
                  <a:pt x="308264" y="3464"/>
                  <a:pt x="353291" y="0"/>
                </a:cubicBezTo>
                <a:cubicBezTo>
                  <a:pt x="419100" y="3464"/>
                  <a:pt x="485046" y="4918"/>
                  <a:pt x="550718" y="10391"/>
                </a:cubicBezTo>
                <a:cubicBezTo>
                  <a:pt x="568318" y="11858"/>
                  <a:pt x="586876" y="12884"/>
                  <a:pt x="602673" y="20782"/>
                </a:cubicBezTo>
                <a:cubicBezTo>
                  <a:pt x="758347" y="98618"/>
                  <a:pt x="532876" y="18298"/>
                  <a:pt x="665018" y="62345"/>
                </a:cubicBezTo>
                <a:cubicBezTo>
                  <a:pt x="685800" y="83127"/>
                  <a:pt x="720236" y="96178"/>
                  <a:pt x="727364" y="124691"/>
                </a:cubicBezTo>
                <a:cubicBezTo>
                  <a:pt x="740783" y="178370"/>
                  <a:pt x="729833" y="154372"/>
                  <a:pt x="758536" y="197427"/>
                </a:cubicBezTo>
                <a:cubicBezTo>
                  <a:pt x="762000" y="232063"/>
                  <a:pt x="764609" y="266796"/>
                  <a:pt x="768927" y="301336"/>
                </a:cubicBezTo>
                <a:cubicBezTo>
                  <a:pt x="771540" y="322242"/>
                  <a:pt x="778316" y="342637"/>
                  <a:pt x="779318" y="363682"/>
                </a:cubicBezTo>
                <a:cubicBezTo>
                  <a:pt x="798316" y="762627"/>
                  <a:pt x="719689" y="632725"/>
                  <a:pt x="810491" y="768927"/>
                </a:cubicBezTo>
                <a:cubicBezTo>
                  <a:pt x="817418" y="796636"/>
                  <a:pt x="832257" y="823509"/>
                  <a:pt x="831273" y="852054"/>
                </a:cubicBezTo>
                <a:cubicBezTo>
                  <a:pt x="828017" y="946491"/>
                  <a:pt x="835757" y="1102038"/>
                  <a:pt x="810491" y="1215736"/>
                </a:cubicBezTo>
                <a:cubicBezTo>
                  <a:pt x="808115" y="1226428"/>
                  <a:pt x="803564" y="1236518"/>
                  <a:pt x="800100" y="1246909"/>
                </a:cubicBezTo>
                <a:cubicBezTo>
                  <a:pt x="796636" y="1271154"/>
                  <a:pt x="798805" y="1296905"/>
                  <a:pt x="789709" y="1319645"/>
                </a:cubicBezTo>
                <a:cubicBezTo>
                  <a:pt x="776190" y="1353442"/>
                  <a:pt x="753546" y="1349988"/>
                  <a:pt x="727364" y="1361209"/>
                </a:cubicBezTo>
                <a:cubicBezTo>
                  <a:pt x="713126" y="1367311"/>
                  <a:pt x="699655" y="1375064"/>
                  <a:pt x="685800" y="1381991"/>
                </a:cubicBezTo>
                <a:lnTo>
                  <a:pt x="675409" y="1413163"/>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9836150" y="7132637"/>
            <a:ext cx="244475" cy="244475"/>
          </a:xfrm>
          <a:prstGeom prst="rect">
            <a:avLst/>
          </a:prstGeom>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20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504000" y="301320"/>
            <a:ext cx="9071640" cy="1262160"/>
          </a:xfrm>
          <a:prstGeom prst="rect">
            <a:avLst/>
          </a:prstGeom>
          <a:noFill/>
          <a:ln>
            <a:noFill/>
          </a:ln>
        </p:spPr>
        <p:txBody>
          <a:bodyPr lIns="0" tIns="0" rIns="0" bIns="0" anchor="ctr"/>
          <a:lstStyle/>
          <a:p>
            <a:pPr algn="ctr">
              <a:lnSpc>
                <a:spcPct val="100000"/>
              </a:lnSpc>
            </a:pPr>
            <a:r>
              <a:rPr lang="en-US" sz="4000" b="1" strike="noStrike" spc="-1" dirty="0" err="1">
                <a:solidFill>
                  <a:srgbClr val="C00000"/>
                </a:solidFill>
                <a:uFill>
                  <a:solidFill>
                    <a:srgbClr val="FFFFFF"/>
                  </a:solidFill>
                </a:uFill>
                <a:latin typeface="Meera" pitchFamily="34" charset="0"/>
                <a:cs typeface="Meera" pitchFamily="34" charset="0"/>
              </a:rPr>
              <a:t>എന്താണ്</a:t>
            </a:r>
            <a:r>
              <a:rPr lang="en-US" sz="4000" b="1" strike="noStrike" spc="-1" dirty="0">
                <a:solidFill>
                  <a:srgbClr val="C00000"/>
                </a:solidFill>
                <a:uFill>
                  <a:solidFill>
                    <a:srgbClr val="FFFFFF"/>
                  </a:solidFill>
                </a:uFill>
                <a:latin typeface="Meera" pitchFamily="34" charset="0"/>
                <a:cs typeface="Meera" pitchFamily="34" charset="0"/>
              </a:rPr>
              <a:t> </a:t>
            </a:r>
            <a:r>
              <a:rPr lang="en-US" sz="4000" b="1" strike="noStrike" spc="-1" dirty="0" err="1" smtClean="0">
                <a:solidFill>
                  <a:srgbClr val="C00000"/>
                </a:solidFill>
                <a:uFill>
                  <a:solidFill>
                    <a:srgbClr val="FFFFFF"/>
                  </a:solidFill>
                </a:uFill>
                <a:latin typeface="Meera" pitchFamily="34" charset="0"/>
                <a:cs typeface="Meera" pitchFamily="34" charset="0"/>
              </a:rPr>
              <a:t>കാൻസ</a:t>
            </a:r>
            <a:r>
              <a:rPr lang="en-US" sz="4000" b="1" strike="noStrike" spc="-1" dirty="0" smtClean="0">
                <a:solidFill>
                  <a:srgbClr val="C00000"/>
                </a:solidFill>
                <a:uFill>
                  <a:solidFill>
                    <a:srgbClr val="FFFFFF"/>
                  </a:solidFill>
                </a:uFill>
                <a:latin typeface="Meera" pitchFamily="34" charset="0"/>
                <a:cs typeface="Meera" pitchFamily="34" charset="0"/>
              </a:rPr>
              <a:t>ർ?</a:t>
            </a:r>
            <a:endParaRPr lang="en-US" sz="4000" strike="noStrike" spc="-1" dirty="0">
              <a:solidFill>
                <a:srgbClr val="C00000"/>
              </a:solidFill>
              <a:uFill>
                <a:solidFill>
                  <a:srgbClr val="FFFFFF"/>
                </a:solidFill>
              </a:uFill>
              <a:latin typeface="Meera" pitchFamily="34" charset="0"/>
              <a:cs typeface="Meera" pitchFamily="34" charset="0"/>
            </a:endParaRPr>
          </a:p>
        </p:txBody>
      </p:sp>
      <p:sp>
        <p:nvSpPr>
          <p:cNvPr id="45" name="TextShape 2"/>
          <p:cNvSpPr txBox="1"/>
          <p:nvPr/>
        </p:nvSpPr>
        <p:spPr>
          <a:xfrm>
            <a:off x="504000" y="1769040"/>
            <a:ext cx="9071640" cy="4384440"/>
          </a:xfrm>
          <a:prstGeom prst="rect">
            <a:avLst/>
          </a:prstGeom>
          <a:noFill/>
          <a:ln>
            <a:noFill/>
          </a:ln>
        </p:spPr>
        <p:txBody>
          <a:bodyPr lIns="0" tIns="0" rIns="0" bIns="0" anchor="ctr"/>
          <a:lstStyle/>
          <a:p>
            <a:pPr marL="216000" indent="-216000">
              <a:lnSpc>
                <a:spcPct val="100000"/>
              </a:lnSpc>
              <a:buClr>
                <a:srgbClr val="000000"/>
              </a:buClr>
              <a:buSzPct val="45000"/>
              <a:buFont typeface="Wingdings" charset="2"/>
              <a:buChar char=""/>
            </a:pPr>
            <a:r>
              <a:rPr lang="ml-IN" sz="2800" b="1" spc="-1" dirty="0" smtClean="0">
                <a:solidFill>
                  <a:srgbClr val="0000CC"/>
                </a:solidFill>
                <a:uFill>
                  <a:solidFill>
                    <a:srgbClr val="FFFFFF"/>
                  </a:solidFill>
                </a:uFill>
                <a:latin typeface="Meera" pitchFamily="34" charset="0"/>
                <a:cs typeface="Meera" pitchFamily="34" charset="0"/>
              </a:rPr>
              <a:t>കോശങ്ങൾ അസ്വാഭാവികമായും അനിയന്ത്രിതമായും  പെരുകുന്നതു മൂലമുള്ള രോഗാവസ്ഥ</a:t>
            </a:r>
            <a:endParaRPr lang="en-US" sz="2800" b="1" spc="-1" dirty="0" smtClean="0">
              <a:solidFill>
                <a:srgbClr val="0000CC"/>
              </a:solidFill>
              <a:uFill>
                <a:solidFill>
                  <a:srgbClr val="FFFFFF"/>
                </a:solidFill>
              </a:uFill>
              <a:latin typeface="Meera" pitchFamily="34" charset="0"/>
              <a:cs typeface="Meera" pitchFamily="34" charset="0"/>
            </a:endParaRPr>
          </a:p>
          <a:p>
            <a:pPr marL="216000" indent="-216000">
              <a:lnSpc>
                <a:spcPct val="100000"/>
              </a:lnSpc>
              <a:buClr>
                <a:srgbClr val="000000"/>
              </a:buClr>
              <a:buSzPct val="45000"/>
              <a:buFont typeface="Wingdings" charset="2"/>
              <a:buChar char=""/>
            </a:pPr>
            <a:endParaRPr lang="ml-IN" sz="2800" b="1" spc="-1" dirty="0" smtClean="0">
              <a:solidFill>
                <a:srgbClr val="0000CC"/>
              </a:solidFill>
              <a:uFill>
                <a:solidFill>
                  <a:srgbClr val="FFFFFF"/>
                </a:solidFill>
              </a:uFill>
              <a:latin typeface="Meera" pitchFamily="34" charset="0"/>
              <a:cs typeface="Meera" pitchFamily="34" charset="0"/>
            </a:endParaRPr>
          </a:p>
          <a:p>
            <a:pPr marL="216000" indent="-216000">
              <a:lnSpc>
                <a:spcPct val="100000"/>
              </a:lnSpc>
              <a:buClr>
                <a:srgbClr val="000000"/>
              </a:buClr>
              <a:buSzPct val="45000"/>
              <a:buFont typeface="Wingdings" charset="2"/>
              <a:buChar char=""/>
            </a:pPr>
            <a:r>
              <a:rPr lang="ml-IN" sz="2800" b="1" spc="-1" dirty="0" smtClean="0">
                <a:solidFill>
                  <a:srgbClr val="0000CC"/>
                </a:solidFill>
                <a:uFill>
                  <a:solidFill>
                    <a:srgbClr val="FFFFFF"/>
                  </a:solidFill>
                </a:uFill>
                <a:latin typeface="Meera" pitchFamily="34" charset="0"/>
                <a:cs typeface="Meera" pitchFamily="34" charset="0"/>
              </a:rPr>
              <a:t>വ്യത്യസ്ത അവയവങ്ങളിലായി ഏതാണ്ട് നൂറിലധികം കാൻസറുകൾ ഉണ്ട് </a:t>
            </a:r>
            <a:endParaRPr lang="en-US" sz="2800" b="1" spc="-1" dirty="0" smtClean="0">
              <a:solidFill>
                <a:srgbClr val="0000CC"/>
              </a:solidFill>
              <a:uFill>
                <a:solidFill>
                  <a:srgbClr val="FFFFFF"/>
                </a:solidFill>
              </a:uFill>
              <a:latin typeface="Meera" pitchFamily="34" charset="0"/>
              <a:cs typeface="Meera" pitchFamily="34" charset="0"/>
            </a:endParaRPr>
          </a:p>
          <a:p>
            <a:pPr marL="216000" indent="-216000">
              <a:lnSpc>
                <a:spcPct val="100000"/>
              </a:lnSpc>
              <a:buClr>
                <a:srgbClr val="000000"/>
              </a:buClr>
              <a:buSzPct val="45000"/>
              <a:buFont typeface="Wingdings" charset="2"/>
              <a:buChar char=""/>
            </a:pPr>
            <a:endParaRPr lang="ml-IN" sz="2800" b="1" spc="-1" dirty="0" smtClean="0">
              <a:solidFill>
                <a:srgbClr val="0000CC"/>
              </a:solidFill>
              <a:uFill>
                <a:solidFill>
                  <a:srgbClr val="FFFFFF"/>
                </a:solidFill>
              </a:uFill>
              <a:latin typeface="Meera" pitchFamily="34" charset="0"/>
              <a:cs typeface="Meera" pitchFamily="34" charset="0"/>
            </a:endParaRPr>
          </a:p>
          <a:p>
            <a:pPr marL="216000" indent="-216000">
              <a:lnSpc>
                <a:spcPct val="100000"/>
              </a:lnSpc>
              <a:buClr>
                <a:srgbClr val="000000"/>
              </a:buClr>
              <a:buSzPct val="45000"/>
              <a:buFont typeface="Wingdings" charset="2"/>
              <a:buChar char=""/>
            </a:pPr>
            <a:r>
              <a:rPr lang="ml-IN" sz="2800" b="1" spc="-1" dirty="0" smtClean="0">
                <a:solidFill>
                  <a:srgbClr val="0000CC"/>
                </a:solidFill>
                <a:uFill>
                  <a:solidFill>
                    <a:srgbClr val="FFFFFF"/>
                  </a:solidFill>
                </a:uFill>
                <a:latin typeface="Meera" pitchFamily="34" charset="0"/>
                <a:cs typeface="Meera" pitchFamily="34" charset="0"/>
              </a:rPr>
              <a:t>വ്യത്യസ്ത അവയവങ്ങളെ  ബാധിക്കുന്നത് വ്യത്യസ്ത തരത്തിലാണ് </a:t>
            </a:r>
            <a:endParaRPr lang="en-US" sz="2800" b="1" strike="noStrike" spc="-1" dirty="0">
              <a:solidFill>
                <a:srgbClr val="0000CC"/>
              </a:solidFill>
              <a:uFill>
                <a:solidFill>
                  <a:srgbClr val="FFFFFF"/>
                </a:solidFill>
              </a:uFill>
              <a:latin typeface="Meera" pitchFamily="34" charset="0"/>
              <a:cs typeface="Meera" pitchFamily="34" charset="0"/>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9612312" y="7056437"/>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ap smear"/>
          <p:cNvPicPr>
            <a:picLocks noChangeAspect="1" noChangeArrowheads="1"/>
          </p:cNvPicPr>
          <p:nvPr/>
        </p:nvPicPr>
        <p:blipFill>
          <a:blip r:embed="rId3" cstate="print"/>
          <a:srcRect/>
          <a:stretch>
            <a:fillRect/>
          </a:stretch>
        </p:blipFill>
        <p:spPr bwMode="auto">
          <a:xfrm>
            <a:off x="0" y="1112837"/>
            <a:ext cx="7724775" cy="4229101"/>
          </a:xfrm>
          <a:prstGeom prst="rect">
            <a:avLst/>
          </a:prstGeom>
          <a:noFill/>
        </p:spPr>
      </p:pic>
      <p:sp>
        <p:nvSpPr>
          <p:cNvPr id="5" name="Rectangle 4"/>
          <p:cNvSpPr/>
          <p:nvPr/>
        </p:nvSpPr>
        <p:spPr>
          <a:xfrm>
            <a:off x="2678112" y="350837"/>
            <a:ext cx="4692310" cy="646331"/>
          </a:xfrm>
          <a:prstGeom prst="rect">
            <a:avLst/>
          </a:prstGeom>
        </p:spPr>
        <p:txBody>
          <a:bodyPr wrap="none">
            <a:spAutoFit/>
          </a:bodyPr>
          <a:lstStyle/>
          <a:p>
            <a:r>
              <a:rPr lang="en-US" sz="3600" b="1" dirty="0" smtClean="0">
                <a:solidFill>
                  <a:srgbClr val="C00000"/>
                </a:solidFill>
                <a:latin typeface="Meera" pitchFamily="34" charset="0"/>
                <a:cs typeface="Meera" pitchFamily="34" charset="0"/>
              </a:rPr>
              <a:t>Screening  - </a:t>
            </a:r>
            <a:r>
              <a:rPr lang="ml-IN" sz="3600" b="1" dirty="0" smtClean="0">
                <a:solidFill>
                  <a:srgbClr val="C00000"/>
                </a:solidFill>
                <a:latin typeface="Meera" pitchFamily="34" charset="0"/>
                <a:cs typeface="Meera" pitchFamily="34" charset="0"/>
              </a:rPr>
              <a:t>പാപ്പ് ടെസ്റ്റ് </a:t>
            </a:r>
            <a:endParaRPr lang="en-IN" sz="3600" b="1" dirty="0">
              <a:solidFill>
                <a:srgbClr val="C00000"/>
              </a:solidFill>
              <a:latin typeface="Meera" pitchFamily="34" charset="0"/>
              <a:cs typeface="Meera" pitchFamily="34" charset="0"/>
            </a:endParaRPr>
          </a:p>
        </p:txBody>
      </p:sp>
      <p:pic>
        <p:nvPicPr>
          <p:cNvPr id="1028" name="Picture 4" descr="http://hurtbyadoctor.com/uploaded_images/Cervical-Cancer-Positive-Pap-Smear-Test-710905.jpg"/>
          <p:cNvPicPr>
            <a:picLocks noChangeAspect="1" noChangeArrowheads="1"/>
          </p:cNvPicPr>
          <p:nvPr/>
        </p:nvPicPr>
        <p:blipFill>
          <a:blip r:embed="rId4" cstate="print"/>
          <a:srcRect/>
          <a:stretch>
            <a:fillRect/>
          </a:stretch>
        </p:blipFill>
        <p:spPr bwMode="auto">
          <a:xfrm rot="16200000">
            <a:off x="6832600" y="4311649"/>
            <a:ext cx="3838575" cy="2657476"/>
          </a:xfrm>
          <a:prstGeom prst="rect">
            <a:avLst/>
          </a:prstGeom>
          <a:noFill/>
        </p:spPr>
      </p:pic>
      <p:sp>
        <p:nvSpPr>
          <p:cNvPr id="7" name="Rectangle 6"/>
          <p:cNvSpPr/>
          <p:nvPr/>
        </p:nvSpPr>
        <p:spPr>
          <a:xfrm>
            <a:off x="163512" y="5913437"/>
            <a:ext cx="6553200" cy="954107"/>
          </a:xfrm>
          <a:prstGeom prst="rect">
            <a:avLst/>
          </a:prstGeom>
        </p:spPr>
        <p:txBody>
          <a:bodyPr wrap="square">
            <a:spAutoFit/>
          </a:bodyPr>
          <a:lstStyle/>
          <a:p>
            <a:r>
              <a:rPr lang="ml-IN" sz="2800" b="1" dirty="0" smtClean="0">
                <a:solidFill>
                  <a:srgbClr val="0000CC"/>
                </a:solidFill>
                <a:latin typeface="Meera" pitchFamily="34" charset="0"/>
                <a:cs typeface="Meera" pitchFamily="34" charset="0"/>
              </a:rPr>
              <a:t>ഗർഭാശയഗളത്തിന്റെ </a:t>
            </a:r>
            <a:r>
              <a:rPr lang="en-US" sz="2800" b="1" dirty="0" smtClean="0">
                <a:solidFill>
                  <a:srgbClr val="0000CC"/>
                </a:solidFill>
                <a:latin typeface="Meera" pitchFamily="34" charset="0"/>
                <a:cs typeface="Meera" pitchFamily="34" charset="0"/>
              </a:rPr>
              <a:t>(Cervix) </a:t>
            </a:r>
            <a:r>
              <a:rPr lang="ml-IN" sz="2800" b="1" dirty="0" smtClean="0">
                <a:solidFill>
                  <a:srgbClr val="0000CC"/>
                </a:solidFill>
                <a:latin typeface="Meera" pitchFamily="34" charset="0"/>
                <a:cs typeface="Meera" pitchFamily="34" charset="0"/>
              </a:rPr>
              <a:t>കാൻസർ നിരക്കുകൾ ഗണ്യമായി കുറയ്ക്കാൻ സഹായിക്കുന്നു</a:t>
            </a:r>
            <a:endParaRPr lang="en-IN" sz="2800" b="1" dirty="0">
              <a:solidFill>
                <a:srgbClr val="0000CC"/>
              </a:solidFill>
              <a:latin typeface="Meera" pitchFamily="34" charset="0"/>
              <a:cs typeface="Meera" pitchFamily="34" charset="0"/>
            </a:endParaRPr>
          </a:p>
        </p:txBody>
      </p:sp>
      <p:pic>
        <p:nvPicPr>
          <p:cNvPr id="1029" name="Picture 5"/>
          <p:cNvPicPr>
            <a:picLocks noChangeAspect="1" noChangeArrowheads="1"/>
          </p:cNvPicPr>
          <p:nvPr/>
        </p:nvPicPr>
        <p:blipFill>
          <a:blip r:embed="rId5" cstate="print"/>
          <a:srcRect l="12591" t="-1111" r="12409"/>
          <a:stretch>
            <a:fillRect/>
          </a:stretch>
        </p:blipFill>
        <p:spPr bwMode="auto">
          <a:xfrm>
            <a:off x="0" y="0"/>
            <a:ext cx="10080626" cy="7559676"/>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2525712" y="350837"/>
            <a:ext cx="4992688" cy="749300"/>
          </a:xfrm>
          <a:prstGeom prst="rect">
            <a:avLst/>
          </a:prstGeom>
          <a:solidFill>
            <a:schemeClr val="bg1">
              <a:lumMod val="95000"/>
            </a:schemeClr>
          </a:solidFill>
          <a:ln w="9525">
            <a:noFill/>
            <a:miter lim="800000"/>
            <a:headEnd/>
            <a:tailEnd/>
          </a:ln>
          <a:effectLst/>
        </p:spPr>
      </p:pic>
      <p:pic>
        <p:nvPicPr>
          <p:cNvPr id="8" name="Recorded Sound">
            <a:hlinkClick r:id="" action="ppaction://media"/>
          </p:cNvPr>
          <p:cNvPicPr>
            <a:picLocks noRot="1" noChangeAspect="1"/>
          </p:cNvPicPr>
          <p:nvPr>
            <a:wavAudioFile r:embed="rId1" name="Recorded Sound"/>
          </p:nvPr>
        </p:nvPicPr>
        <p:blipFill>
          <a:blip r:embed="rId7"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l-IN" sz="3600" b="1" dirty="0" smtClean="0">
                <a:solidFill>
                  <a:srgbClr val="C00000"/>
                </a:solidFill>
                <a:latin typeface="Meera" pitchFamily="34" charset="0"/>
                <a:cs typeface="Meera" pitchFamily="34" charset="0"/>
              </a:rPr>
              <a:t>പാപ്പ് ടെസ്റ്റ് - ശുപാർശകൾ</a:t>
            </a:r>
            <a:r>
              <a:rPr lang="ml-IN" b="1" dirty="0" smtClean="0">
                <a:solidFill>
                  <a:srgbClr val="0000CC"/>
                </a:solidFill>
                <a:latin typeface="Meera" pitchFamily="34" charset="0"/>
                <a:cs typeface="Meera" pitchFamily="34" charset="0"/>
              </a:rPr>
              <a:t/>
            </a:r>
            <a:br>
              <a:rPr lang="ml-IN" b="1" dirty="0" smtClean="0">
                <a:solidFill>
                  <a:srgbClr val="0000CC"/>
                </a:solidFill>
                <a:latin typeface="Meera" pitchFamily="34" charset="0"/>
                <a:cs typeface="Meera" pitchFamily="34" charset="0"/>
              </a:rPr>
            </a:br>
            <a:endParaRPr lang="en-IN" dirty="0"/>
          </a:p>
        </p:txBody>
      </p:sp>
      <p:sp>
        <p:nvSpPr>
          <p:cNvPr id="3" name="Subtitle 2"/>
          <p:cNvSpPr>
            <a:spLocks noGrp="1"/>
          </p:cNvSpPr>
          <p:nvPr>
            <p:ph type="subTitle"/>
          </p:nvPr>
        </p:nvSpPr>
        <p:spPr>
          <a:xfrm>
            <a:off x="544512" y="1722437"/>
            <a:ext cx="9071640" cy="3973843"/>
          </a:xfrm>
        </p:spPr>
        <p:txBody>
          <a:bodyPr/>
          <a:lstStyle/>
          <a:p>
            <a:r>
              <a:rPr lang="ml-IN" sz="2800" b="1" dirty="0" smtClean="0">
                <a:solidFill>
                  <a:srgbClr val="0000CC"/>
                </a:solidFill>
                <a:latin typeface="Meera" pitchFamily="34" charset="0"/>
                <a:cs typeface="Meera" pitchFamily="34" charset="0"/>
              </a:rPr>
              <a:t>അമേരിക്ക - യൂറോപ്പ്: 30-65 വയസ്സ് പ്രായത്തിൽ 5 വർഷത്തിൽ ഒരിക്കൽ </a:t>
            </a:r>
            <a:endParaRPr lang="en-US" sz="2800" b="1" dirty="0" smtClean="0">
              <a:solidFill>
                <a:srgbClr val="0000CC"/>
              </a:solidFill>
              <a:latin typeface="Meera" pitchFamily="34" charset="0"/>
              <a:cs typeface="Meera" pitchFamily="34" charset="0"/>
            </a:endParaRPr>
          </a:p>
          <a:p>
            <a:endParaRPr lang="en-US" sz="2800" b="1" dirty="0">
              <a:solidFill>
                <a:srgbClr val="0000CC"/>
              </a:solidFill>
              <a:latin typeface="Meera" pitchFamily="34" charset="0"/>
              <a:cs typeface="Meera" pitchFamily="34" charset="0"/>
            </a:endParaRPr>
          </a:p>
          <a:p>
            <a:endParaRPr lang="ml-IN" sz="2800" b="1" dirty="0" smtClean="0">
              <a:solidFill>
                <a:srgbClr val="0000CC"/>
              </a:solidFill>
              <a:latin typeface="Meera" pitchFamily="34" charset="0"/>
              <a:cs typeface="Meera" pitchFamily="34" charset="0"/>
            </a:endParaRPr>
          </a:p>
          <a:p>
            <a:r>
              <a:rPr lang="ml-IN" sz="2800" b="1" dirty="0" smtClean="0">
                <a:solidFill>
                  <a:srgbClr val="0000CC"/>
                </a:solidFill>
                <a:latin typeface="Meera" pitchFamily="34" charset="0"/>
                <a:cs typeface="Meera" pitchFamily="34" charset="0"/>
              </a:rPr>
              <a:t>ഇന്ത്യ: 35 വയസ്സിനു മുകളിൽ ഒരിക്കൽ എങ്കിലും</a:t>
            </a:r>
            <a:r>
              <a:rPr lang="en-US" sz="2800" b="1" dirty="0" smtClean="0">
                <a:solidFill>
                  <a:srgbClr val="0000CC"/>
                </a:solidFill>
                <a:latin typeface="Meera" pitchFamily="34" charset="0"/>
                <a:cs typeface="Meera" pitchFamily="34" charset="0"/>
              </a:rPr>
              <a:t>.</a:t>
            </a:r>
          </a:p>
          <a:p>
            <a:r>
              <a:rPr lang="en-US" sz="2800" b="1" dirty="0" smtClean="0">
                <a:solidFill>
                  <a:srgbClr val="0000CC"/>
                </a:solidFill>
                <a:latin typeface="Meera" pitchFamily="34" charset="0"/>
                <a:cs typeface="Meera" pitchFamily="34" charset="0"/>
              </a:rPr>
              <a:t>(</a:t>
            </a:r>
            <a:r>
              <a:rPr lang="ml-IN" sz="2800" b="1" i="1" dirty="0" smtClean="0">
                <a:solidFill>
                  <a:srgbClr val="C00000"/>
                </a:solidFill>
                <a:latin typeface="Meera" pitchFamily="34" charset="0"/>
                <a:cs typeface="Meera" pitchFamily="34" charset="0"/>
              </a:rPr>
              <a:t>5% പോലും നടപ്പായിട്ടില്ല</a:t>
            </a:r>
            <a:r>
              <a:rPr lang="ml-IN" sz="2800" b="1" dirty="0" smtClean="0">
                <a:solidFill>
                  <a:srgbClr val="0000CC"/>
                </a:solidFill>
                <a:latin typeface="Meera" pitchFamily="34" charset="0"/>
                <a:cs typeface="Meera" pitchFamily="34" charset="0"/>
              </a:rPr>
              <a:t>.</a:t>
            </a:r>
            <a:r>
              <a:rPr lang="en-US" sz="2800" b="1" dirty="0" smtClean="0">
                <a:solidFill>
                  <a:srgbClr val="0000CC"/>
                </a:solidFill>
                <a:latin typeface="Meera" pitchFamily="34" charset="0"/>
                <a:cs typeface="Meera" pitchFamily="34" charset="0"/>
              </a:rPr>
              <a:t>)</a:t>
            </a:r>
            <a:endParaRPr lang="en-IN" sz="2800" b="1" dirty="0">
              <a:solidFill>
                <a:srgbClr val="0000CC"/>
              </a:solidFill>
              <a:latin typeface="Meera" pitchFamily="34" charset="0"/>
              <a:cs typeface="Meera" pitchFamily="34" charset="0"/>
            </a:endParaRPr>
          </a:p>
        </p:txBody>
      </p:sp>
      <p:pic>
        <p:nvPicPr>
          <p:cNvPr id="63490" name="Picture 2"/>
          <p:cNvPicPr>
            <a:picLocks noChangeAspect="1" noChangeArrowheads="1"/>
          </p:cNvPicPr>
          <p:nvPr/>
        </p:nvPicPr>
        <p:blipFill>
          <a:blip r:embed="rId3" cstate="print"/>
          <a:srcRect l="13216" t="1111" r="13659" b="1111"/>
          <a:stretch>
            <a:fillRect/>
          </a:stretch>
        </p:blipFill>
        <p:spPr bwMode="auto">
          <a:xfrm>
            <a:off x="0" y="-1"/>
            <a:ext cx="10050932" cy="7559675"/>
          </a:xfrm>
          <a:prstGeom prst="rect">
            <a:avLst/>
          </a:prstGeom>
          <a:noFill/>
          <a:ln w="9525">
            <a:noFill/>
            <a:miter lim="800000"/>
            <a:headEnd/>
            <a:tailEnd/>
          </a:ln>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15099" y="1471520"/>
            <a:ext cx="10095724" cy="6088155"/>
          </a:xfrm>
          <a:prstGeom prst="rect">
            <a:avLst/>
          </a:prstGeom>
          <a:noFill/>
          <a:ln w="9525">
            <a:noFill/>
            <a:miter lim="800000"/>
            <a:headEnd/>
            <a:tailEnd/>
          </a:ln>
          <a:effectLst/>
        </p:spPr>
      </p:pic>
      <p:sp>
        <p:nvSpPr>
          <p:cNvPr id="5" name="Rectangle 4"/>
          <p:cNvSpPr/>
          <p:nvPr/>
        </p:nvSpPr>
        <p:spPr>
          <a:xfrm>
            <a:off x="3744912" y="198437"/>
            <a:ext cx="2565126" cy="707886"/>
          </a:xfrm>
          <a:prstGeom prst="rect">
            <a:avLst/>
          </a:prstGeom>
          <a:solidFill>
            <a:srgbClr val="006600"/>
          </a:solidFill>
        </p:spPr>
        <p:txBody>
          <a:bodyPr wrap="none">
            <a:spAutoFit/>
          </a:bodyPr>
          <a:lstStyle/>
          <a:p>
            <a:r>
              <a:rPr lang="ml-IN" sz="4000" b="1" dirty="0" smtClean="0">
                <a:solidFill>
                  <a:srgbClr val="FFFF00"/>
                </a:solidFill>
                <a:latin typeface="Meera" pitchFamily="34" charset="0"/>
                <a:cs typeface="Meera" pitchFamily="34" charset="0"/>
              </a:rPr>
              <a:t>സ്തനാർബുദം</a:t>
            </a:r>
            <a:endParaRPr lang="en-IN" sz="4000" b="1" dirty="0">
              <a:solidFill>
                <a:srgbClr val="FFFF00"/>
              </a:solidFill>
              <a:latin typeface="Meera" pitchFamily="34" charset="0"/>
              <a:cs typeface="Meera" pitchFamily="34" charset="0"/>
            </a:endParaRPr>
          </a:p>
        </p:txBody>
      </p:sp>
      <p:pic>
        <p:nvPicPr>
          <p:cNvPr id="64516" name="Picture 4" descr="Image result for breast cancer"/>
          <p:cNvPicPr>
            <a:picLocks noChangeAspect="1" noChangeArrowheads="1"/>
          </p:cNvPicPr>
          <p:nvPr/>
        </p:nvPicPr>
        <p:blipFill>
          <a:blip r:embed="rId4" cstate="print"/>
          <a:srcRect/>
          <a:stretch>
            <a:fillRect/>
          </a:stretch>
        </p:blipFill>
        <p:spPr bwMode="auto">
          <a:xfrm>
            <a:off x="0" y="0"/>
            <a:ext cx="1306511" cy="1451679"/>
          </a:xfrm>
          <a:prstGeom prst="rect">
            <a:avLst/>
          </a:prstGeom>
          <a:noFill/>
        </p:spPr>
      </p:pic>
      <p:pic>
        <p:nvPicPr>
          <p:cNvPr id="7" name="Picture 4" descr="Image result for breast cancer"/>
          <p:cNvPicPr>
            <a:picLocks noChangeAspect="1" noChangeArrowheads="1"/>
          </p:cNvPicPr>
          <p:nvPr/>
        </p:nvPicPr>
        <p:blipFill>
          <a:blip r:embed="rId4" cstate="print"/>
          <a:srcRect/>
          <a:stretch>
            <a:fillRect/>
          </a:stretch>
        </p:blipFill>
        <p:spPr bwMode="auto">
          <a:xfrm>
            <a:off x="8774114" y="0"/>
            <a:ext cx="1306511" cy="1451679"/>
          </a:xfrm>
          <a:prstGeom prst="rect">
            <a:avLst/>
          </a:prstGeom>
          <a:noFill/>
        </p:spPr>
      </p:pic>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Image result for breast indian self palpation"/>
          <p:cNvPicPr>
            <a:picLocks noChangeAspect="1" noChangeArrowheads="1"/>
          </p:cNvPicPr>
          <p:nvPr/>
        </p:nvPicPr>
        <p:blipFill>
          <a:blip r:embed="rId3" cstate="print"/>
          <a:srcRect/>
          <a:stretch>
            <a:fillRect/>
          </a:stretch>
        </p:blipFill>
        <p:spPr bwMode="auto">
          <a:xfrm>
            <a:off x="5299075" y="0"/>
            <a:ext cx="4781550" cy="4229101"/>
          </a:xfrm>
          <a:prstGeom prst="rect">
            <a:avLst/>
          </a:prstGeom>
          <a:noFill/>
        </p:spPr>
      </p:pic>
      <p:pic>
        <p:nvPicPr>
          <p:cNvPr id="66564" name="Picture 4" descr="Image result for breast indian self palpation"/>
          <p:cNvPicPr>
            <a:picLocks noChangeAspect="1" noChangeArrowheads="1"/>
          </p:cNvPicPr>
          <p:nvPr/>
        </p:nvPicPr>
        <p:blipFill>
          <a:blip r:embed="rId4" cstate="print"/>
          <a:srcRect/>
          <a:stretch>
            <a:fillRect/>
          </a:stretch>
        </p:blipFill>
        <p:spPr bwMode="auto">
          <a:xfrm>
            <a:off x="0" y="0"/>
            <a:ext cx="5222880" cy="4237037"/>
          </a:xfrm>
          <a:prstGeom prst="rect">
            <a:avLst/>
          </a:prstGeom>
          <a:noFill/>
        </p:spPr>
      </p:pic>
      <p:pic>
        <p:nvPicPr>
          <p:cNvPr id="66565" name="Picture 5"/>
          <p:cNvPicPr>
            <a:picLocks noChangeAspect="1" noChangeArrowheads="1"/>
          </p:cNvPicPr>
          <p:nvPr/>
        </p:nvPicPr>
        <p:blipFill>
          <a:blip r:embed="rId5" cstate="print"/>
          <a:srcRect/>
          <a:stretch>
            <a:fillRect/>
          </a:stretch>
        </p:blipFill>
        <p:spPr bwMode="auto">
          <a:xfrm>
            <a:off x="620712" y="5913437"/>
            <a:ext cx="8858250" cy="1304925"/>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cstate="print"/>
          <a:srcRect/>
          <a:stretch>
            <a:fillRect/>
          </a:stretch>
        </p:blipFill>
        <p:spPr bwMode="auto">
          <a:xfrm>
            <a:off x="3440112" y="4770437"/>
            <a:ext cx="2981325" cy="819150"/>
          </a:xfrm>
          <a:prstGeom prst="rect">
            <a:avLst/>
          </a:prstGeom>
          <a:noFill/>
          <a:ln w="9525">
            <a:noFill/>
            <a:miter lim="800000"/>
            <a:headEnd/>
            <a:tailEnd/>
          </a:ln>
          <a:effectLst/>
        </p:spPr>
      </p:pic>
      <p:pic>
        <p:nvPicPr>
          <p:cNvPr id="6" name="Recorded Sound">
            <a:hlinkClick r:id="" action="ppaction://media"/>
          </p:cNvPr>
          <p:cNvPicPr>
            <a:picLocks noRot="1" noChangeAspect="1"/>
          </p:cNvPicPr>
          <p:nvPr>
            <a:wavAudioFile r:embed="rId1" name="Recorded Sound"/>
          </p:nvPr>
        </p:nvPicPr>
        <p:blipFill>
          <a:blip r:embed="rId7" cstate="print"/>
          <a:stretch>
            <a:fillRect/>
          </a:stretch>
        </p:blipFill>
        <p:spPr>
          <a:xfrm>
            <a:off x="9688512"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 descr="Image result for mammography india"/>
          <p:cNvPicPr>
            <a:picLocks noChangeAspect="1" noChangeArrowheads="1"/>
          </p:cNvPicPr>
          <p:nvPr/>
        </p:nvPicPr>
        <p:blipFill>
          <a:blip r:embed="rId3" cstate="print"/>
          <a:srcRect/>
          <a:stretch>
            <a:fillRect/>
          </a:stretch>
        </p:blipFill>
        <p:spPr bwMode="auto">
          <a:xfrm>
            <a:off x="0" y="0"/>
            <a:ext cx="5802312" cy="2901156"/>
          </a:xfrm>
          <a:prstGeom prst="rect">
            <a:avLst/>
          </a:prstGeom>
          <a:noFill/>
        </p:spPr>
      </p:pic>
      <p:pic>
        <p:nvPicPr>
          <p:cNvPr id="67588" name="Picture 4" descr="Image result for mammography"/>
          <p:cNvPicPr>
            <a:picLocks noChangeAspect="1" noChangeArrowheads="1"/>
          </p:cNvPicPr>
          <p:nvPr/>
        </p:nvPicPr>
        <p:blipFill>
          <a:blip r:embed="rId4" cstate="print"/>
          <a:srcRect/>
          <a:stretch>
            <a:fillRect/>
          </a:stretch>
        </p:blipFill>
        <p:spPr bwMode="auto">
          <a:xfrm>
            <a:off x="5878512" y="0"/>
            <a:ext cx="4202113" cy="2901615"/>
          </a:xfrm>
          <a:prstGeom prst="rect">
            <a:avLst/>
          </a:prstGeom>
          <a:noFill/>
        </p:spPr>
      </p:pic>
      <p:pic>
        <p:nvPicPr>
          <p:cNvPr id="67589" name="Picture 5"/>
          <p:cNvPicPr>
            <a:picLocks noChangeAspect="1" noChangeArrowheads="1"/>
          </p:cNvPicPr>
          <p:nvPr/>
        </p:nvPicPr>
        <p:blipFill>
          <a:blip r:embed="rId5" cstate="print"/>
          <a:srcRect l="15091" t="21111" r="17318" b="13333"/>
          <a:stretch>
            <a:fillRect/>
          </a:stretch>
        </p:blipFill>
        <p:spPr bwMode="auto">
          <a:xfrm>
            <a:off x="468312" y="3063875"/>
            <a:ext cx="8240713" cy="4495800"/>
          </a:xfrm>
          <a:prstGeom prst="rect">
            <a:avLst/>
          </a:prstGeom>
          <a:noFill/>
          <a:ln w="9525">
            <a:noFill/>
            <a:miter lim="800000"/>
            <a:headEnd/>
            <a:tailEnd/>
          </a:ln>
        </p:spPr>
      </p:pic>
      <p:pic>
        <p:nvPicPr>
          <p:cNvPr id="5" name="Recorded Sound">
            <a:hlinkClick r:id="" action="ppaction://media"/>
          </p:cNvPr>
          <p:cNvPicPr>
            <a:picLocks noRot="1" noChangeAspect="1"/>
          </p:cNvPicPr>
          <p:nvPr>
            <a:wavAudioFile r:embed="rId1" name="Recorded Sound"/>
          </p:nvPr>
        </p:nvPicPr>
        <p:blipFill>
          <a:blip r:embed="rId6"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AutoShape 6" descr="Image result for radiation treatment"/>
          <p:cNvSpPr>
            <a:spLocks noChangeAspect="1" noChangeArrowheads="1"/>
          </p:cNvSpPr>
          <p:nvPr/>
        </p:nvSpPr>
        <p:spPr bwMode="auto">
          <a:xfrm>
            <a:off x="155575" y="-2041525"/>
            <a:ext cx="4962525"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6" name="AutoShape 8" descr="Image result for radiation treatment"/>
          <p:cNvSpPr>
            <a:spLocks noChangeAspect="1" noChangeArrowheads="1"/>
          </p:cNvSpPr>
          <p:nvPr/>
        </p:nvSpPr>
        <p:spPr bwMode="auto">
          <a:xfrm>
            <a:off x="155575" y="-2041525"/>
            <a:ext cx="4962525"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69634" name="Picture 2"/>
          <p:cNvPicPr>
            <a:picLocks noChangeAspect="1" noChangeArrowheads="1"/>
          </p:cNvPicPr>
          <p:nvPr/>
        </p:nvPicPr>
        <p:blipFill>
          <a:blip r:embed="rId3" cstate="print"/>
          <a:srcRect l="23830" t="38173" r="26275" b="39159"/>
          <a:stretch>
            <a:fillRect/>
          </a:stretch>
        </p:blipFill>
        <p:spPr bwMode="auto">
          <a:xfrm>
            <a:off x="0" y="2408237"/>
            <a:ext cx="10080625" cy="2590800"/>
          </a:xfrm>
          <a:prstGeom prst="rect">
            <a:avLst/>
          </a:prstGeom>
          <a:noFill/>
          <a:ln w="9525">
            <a:noFill/>
            <a:miter lim="800000"/>
            <a:headEnd/>
            <a:tailEnd/>
          </a:ln>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AutoShape 6" descr="Image result for radiation treatment"/>
          <p:cNvSpPr>
            <a:spLocks noChangeAspect="1" noChangeArrowheads="1"/>
          </p:cNvSpPr>
          <p:nvPr/>
        </p:nvSpPr>
        <p:spPr bwMode="auto">
          <a:xfrm>
            <a:off x="155575" y="-2041525"/>
            <a:ext cx="4962525"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2056" name="AutoShape 8" descr="Image result for radiation treatment"/>
          <p:cNvSpPr>
            <a:spLocks noChangeAspect="1" noChangeArrowheads="1"/>
          </p:cNvSpPr>
          <p:nvPr/>
        </p:nvSpPr>
        <p:spPr bwMode="auto">
          <a:xfrm>
            <a:off x="155575" y="-2041525"/>
            <a:ext cx="4962525" cy="4257675"/>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5" name="Picture 2" descr="ct-with-mass"/>
          <p:cNvPicPr>
            <a:picLocks noChangeAspect="1" noChangeArrowheads="1"/>
          </p:cNvPicPr>
          <p:nvPr/>
        </p:nvPicPr>
        <p:blipFill>
          <a:blip r:embed="rId3" cstate="print"/>
          <a:srcRect/>
          <a:stretch>
            <a:fillRect/>
          </a:stretch>
        </p:blipFill>
        <p:spPr bwMode="auto">
          <a:xfrm>
            <a:off x="3592512" y="503237"/>
            <a:ext cx="3446721" cy="2470151"/>
          </a:xfrm>
          <a:prstGeom prst="rect">
            <a:avLst/>
          </a:prstGeom>
          <a:noFill/>
        </p:spPr>
      </p:pic>
      <p:pic>
        <p:nvPicPr>
          <p:cNvPr id="68610" name="Picture 2" descr="https://images.radiopaedia.org/images/5639/38747a87429fd7fa5eb632fc4648d7_big_gallery.jpg"/>
          <p:cNvPicPr>
            <a:picLocks noChangeAspect="1" noChangeArrowheads="1"/>
          </p:cNvPicPr>
          <p:nvPr/>
        </p:nvPicPr>
        <p:blipFill>
          <a:blip r:embed="rId4" cstate="print"/>
          <a:srcRect/>
          <a:stretch>
            <a:fillRect/>
          </a:stretch>
        </p:blipFill>
        <p:spPr bwMode="auto">
          <a:xfrm rot="16200000">
            <a:off x="658798" y="541351"/>
            <a:ext cx="2449540" cy="2525712"/>
          </a:xfrm>
          <a:prstGeom prst="rect">
            <a:avLst/>
          </a:prstGeom>
          <a:noFill/>
        </p:spPr>
      </p:pic>
      <p:pic>
        <p:nvPicPr>
          <p:cNvPr id="68612" name="Picture 4" descr="Image result for blood smear leukemia"/>
          <p:cNvPicPr>
            <a:picLocks noChangeAspect="1" noChangeArrowheads="1"/>
          </p:cNvPicPr>
          <p:nvPr/>
        </p:nvPicPr>
        <p:blipFill>
          <a:blip r:embed="rId5" cstate="print"/>
          <a:srcRect/>
          <a:stretch>
            <a:fillRect/>
          </a:stretch>
        </p:blipFill>
        <p:spPr bwMode="auto">
          <a:xfrm>
            <a:off x="0" y="4845049"/>
            <a:ext cx="3619500" cy="2714626"/>
          </a:xfrm>
          <a:prstGeom prst="rect">
            <a:avLst/>
          </a:prstGeom>
          <a:noFill/>
        </p:spPr>
      </p:pic>
      <p:pic>
        <p:nvPicPr>
          <p:cNvPr id="68614" name="Picture 6" descr="Image result for blood examination"/>
          <p:cNvPicPr>
            <a:picLocks noChangeAspect="1" noChangeArrowheads="1"/>
          </p:cNvPicPr>
          <p:nvPr/>
        </p:nvPicPr>
        <p:blipFill>
          <a:blip r:embed="rId6" cstate="print"/>
          <a:srcRect/>
          <a:stretch>
            <a:fillRect/>
          </a:stretch>
        </p:blipFill>
        <p:spPr bwMode="auto">
          <a:xfrm>
            <a:off x="1" y="3017837"/>
            <a:ext cx="3516312" cy="1981273"/>
          </a:xfrm>
          <a:prstGeom prst="rect">
            <a:avLst/>
          </a:prstGeom>
          <a:noFill/>
        </p:spPr>
      </p:pic>
      <p:pic>
        <p:nvPicPr>
          <p:cNvPr id="68616" name="Picture 8" descr="Image result for fine needle aspiration"/>
          <p:cNvPicPr>
            <a:picLocks noChangeAspect="1" noChangeArrowheads="1"/>
          </p:cNvPicPr>
          <p:nvPr/>
        </p:nvPicPr>
        <p:blipFill>
          <a:blip r:embed="rId7" cstate="print"/>
          <a:srcRect b="8222"/>
          <a:stretch>
            <a:fillRect/>
          </a:stretch>
        </p:blipFill>
        <p:spPr bwMode="auto">
          <a:xfrm>
            <a:off x="3894742" y="3017838"/>
            <a:ext cx="6185883" cy="4541838"/>
          </a:xfrm>
          <a:prstGeom prst="rect">
            <a:avLst/>
          </a:prstGeom>
          <a:noFill/>
        </p:spPr>
      </p:pic>
      <p:sp>
        <p:nvSpPr>
          <p:cNvPr id="10" name="TextBox 9"/>
          <p:cNvSpPr txBox="1"/>
          <p:nvPr/>
        </p:nvSpPr>
        <p:spPr>
          <a:xfrm>
            <a:off x="6792912" y="3398837"/>
            <a:ext cx="3287713" cy="1384995"/>
          </a:xfrm>
          <a:prstGeom prst="rect">
            <a:avLst/>
          </a:prstGeom>
          <a:solidFill>
            <a:schemeClr val="bg1"/>
          </a:solidFill>
        </p:spPr>
        <p:txBody>
          <a:bodyPr wrap="square" rtlCol="0">
            <a:spAutoFit/>
          </a:bodyPr>
          <a:lstStyle/>
          <a:p>
            <a:pPr algn="ctr"/>
            <a:r>
              <a:rPr lang="en-US" sz="2800" b="1" dirty="0" smtClean="0"/>
              <a:t>Fine needle Aspiration </a:t>
            </a:r>
          </a:p>
          <a:p>
            <a:pPr algn="ctr"/>
            <a:r>
              <a:rPr lang="en-US" sz="2800" b="1" dirty="0" smtClean="0"/>
              <a:t>(FNA)</a:t>
            </a:r>
            <a:endParaRPr lang="en-IN" sz="2800" b="1" dirty="0"/>
          </a:p>
        </p:txBody>
      </p:sp>
      <p:pic>
        <p:nvPicPr>
          <p:cNvPr id="21506" name="Picture 2" descr="HTTP://www.sweetwatermed.com/portals/2/MedicalLibraryAssets/Medical/UpEndoscopyFINAL_small.jpg"/>
          <p:cNvPicPr>
            <a:picLocks noChangeAspect="1" noChangeArrowheads="1"/>
          </p:cNvPicPr>
          <p:nvPr/>
        </p:nvPicPr>
        <p:blipFill>
          <a:blip r:embed="rId8" cstate="print"/>
          <a:srcRect/>
          <a:stretch>
            <a:fillRect/>
          </a:stretch>
        </p:blipFill>
        <p:spPr bwMode="auto">
          <a:xfrm>
            <a:off x="7326312" y="263525"/>
            <a:ext cx="2754313" cy="2754314"/>
          </a:xfrm>
          <a:prstGeom prst="rect">
            <a:avLst/>
          </a:prstGeom>
          <a:noFill/>
        </p:spPr>
      </p:pic>
      <p:sp>
        <p:nvSpPr>
          <p:cNvPr id="12" name="Rectangle 11"/>
          <p:cNvSpPr/>
          <p:nvPr/>
        </p:nvSpPr>
        <p:spPr>
          <a:xfrm>
            <a:off x="0" y="0"/>
            <a:ext cx="4552849" cy="646331"/>
          </a:xfrm>
          <a:prstGeom prst="rect">
            <a:avLst/>
          </a:prstGeom>
        </p:spPr>
        <p:txBody>
          <a:bodyPr wrap="none">
            <a:spAutoFit/>
          </a:bodyPr>
          <a:lstStyle/>
          <a:p>
            <a:pPr algn="ctr"/>
            <a:r>
              <a:rPr lang="ml-IN" sz="3600" b="1" dirty="0" smtClean="0">
                <a:solidFill>
                  <a:srgbClr val="0000CC"/>
                </a:solidFill>
                <a:latin typeface="Meera" pitchFamily="34" charset="0"/>
                <a:cs typeface="Meera" pitchFamily="34" charset="0"/>
              </a:rPr>
              <a:t>രോഗനിർണയ രീതികൾ </a:t>
            </a:r>
            <a:endParaRPr lang="en-IN" sz="3600" b="1" dirty="0">
              <a:solidFill>
                <a:srgbClr val="0000CC"/>
              </a:solidFill>
              <a:latin typeface="Meera" pitchFamily="34" charset="0"/>
              <a:cs typeface="Meera" pitchFamily="34" charset="0"/>
            </a:endParaRPr>
          </a:p>
        </p:txBody>
      </p:sp>
      <p:pic>
        <p:nvPicPr>
          <p:cNvPr id="13" name="Recorded Sound">
            <a:hlinkClick r:id="" action="ppaction://media"/>
          </p:cNvPr>
          <p:cNvPicPr>
            <a:picLocks noRot="1" noChangeAspect="1"/>
          </p:cNvPicPr>
          <p:nvPr>
            <a:wavAudioFile r:embed="rId1" name="Recorded Sound"/>
          </p:nvPr>
        </p:nvPicPr>
        <p:blipFill>
          <a:blip r:embed="rId9"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9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result for biopsy"/>
          <p:cNvPicPr>
            <a:picLocks noChangeAspect="1" noChangeArrowheads="1"/>
          </p:cNvPicPr>
          <p:nvPr/>
        </p:nvPicPr>
        <p:blipFill>
          <a:blip r:embed="rId3" cstate="print"/>
          <a:srcRect/>
          <a:stretch>
            <a:fillRect/>
          </a:stretch>
        </p:blipFill>
        <p:spPr bwMode="auto">
          <a:xfrm>
            <a:off x="5954712" y="0"/>
            <a:ext cx="4125913" cy="3094435"/>
          </a:xfrm>
          <a:prstGeom prst="rect">
            <a:avLst/>
          </a:prstGeom>
          <a:noFill/>
        </p:spPr>
      </p:pic>
      <p:pic>
        <p:nvPicPr>
          <p:cNvPr id="2056" name="Picture 8" descr="Breast DCIS histopathology (1).jpg"/>
          <p:cNvPicPr>
            <a:picLocks noChangeAspect="1" noChangeArrowheads="1"/>
          </p:cNvPicPr>
          <p:nvPr/>
        </p:nvPicPr>
        <p:blipFill>
          <a:blip r:embed="rId4" cstate="print"/>
          <a:srcRect/>
          <a:stretch>
            <a:fillRect/>
          </a:stretch>
        </p:blipFill>
        <p:spPr bwMode="auto">
          <a:xfrm>
            <a:off x="4152787" y="3094037"/>
            <a:ext cx="5927838" cy="4465638"/>
          </a:xfrm>
          <a:prstGeom prst="rect">
            <a:avLst/>
          </a:prstGeom>
          <a:noFill/>
        </p:spPr>
      </p:pic>
      <p:pic>
        <p:nvPicPr>
          <p:cNvPr id="10" name="Picture 9" descr="Untitled-1.jpg"/>
          <p:cNvPicPr>
            <a:picLocks noChangeAspect="1"/>
          </p:cNvPicPr>
          <p:nvPr/>
        </p:nvPicPr>
        <p:blipFill>
          <a:blip r:embed="rId5" cstate="print"/>
          <a:srcRect l="7308" t="36735" r="8462" b="-616"/>
          <a:stretch>
            <a:fillRect/>
          </a:stretch>
        </p:blipFill>
        <p:spPr>
          <a:xfrm>
            <a:off x="2754312" y="0"/>
            <a:ext cx="3211512" cy="3094037"/>
          </a:xfrm>
          <a:prstGeom prst="rect">
            <a:avLst/>
          </a:prstGeom>
        </p:spPr>
      </p:pic>
      <p:pic>
        <p:nvPicPr>
          <p:cNvPr id="2058" name="Picture 10" descr="Image result for lump"/>
          <p:cNvPicPr>
            <a:picLocks noChangeAspect="1" noChangeArrowheads="1"/>
          </p:cNvPicPr>
          <p:nvPr/>
        </p:nvPicPr>
        <p:blipFill>
          <a:blip r:embed="rId6" cstate="print"/>
          <a:srcRect t="51765" r="80308" b="3529"/>
          <a:stretch>
            <a:fillRect/>
          </a:stretch>
        </p:blipFill>
        <p:spPr bwMode="auto">
          <a:xfrm rot="16200000">
            <a:off x="-175418" y="175418"/>
            <a:ext cx="3094038" cy="2743200"/>
          </a:xfrm>
          <a:prstGeom prst="rect">
            <a:avLst/>
          </a:prstGeom>
          <a:noFill/>
        </p:spPr>
      </p:pic>
      <p:pic>
        <p:nvPicPr>
          <p:cNvPr id="2059" name="Picture 11"/>
          <p:cNvPicPr>
            <a:picLocks noChangeAspect="1" noChangeArrowheads="1"/>
          </p:cNvPicPr>
          <p:nvPr/>
        </p:nvPicPr>
        <p:blipFill>
          <a:blip r:embed="rId7" cstate="print"/>
          <a:srcRect/>
          <a:stretch>
            <a:fillRect/>
          </a:stretch>
        </p:blipFill>
        <p:spPr bwMode="auto">
          <a:xfrm>
            <a:off x="0" y="4389437"/>
            <a:ext cx="4221162" cy="1666875"/>
          </a:xfrm>
          <a:prstGeom prst="rect">
            <a:avLst/>
          </a:prstGeom>
          <a:noFill/>
          <a:ln w="9525">
            <a:noFill/>
            <a:miter lim="800000"/>
            <a:headEnd/>
            <a:tailEnd/>
          </a:ln>
          <a:effectLst/>
        </p:spPr>
      </p:pic>
      <p:pic>
        <p:nvPicPr>
          <p:cNvPr id="7" name="Recorded Sound">
            <a:hlinkClick r:id="" action="ppaction://media"/>
          </p:cNvPr>
          <p:cNvPicPr>
            <a:picLocks noRot="1" noChangeAspect="1"/>
          </p:cNvPicPr>
          <p:nvPr>
            <a:wavAudioFile r:embed="rId1" name="Recorded Sound"/>
          </p:nvPr>
        </p:nvPicPr>
        <p:blipFill>
          <a:blip r:embed="rId8"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cancer surgery"/>
          <p:cNvPicPr>
            <a:picLocks noChangeAspect="1" noChangeArrowheads="1"/>
          </p:cNvPicPr>
          <p:nvPr/>
        </p:nvPicPr>
        <p:blipFill>
          <a:blip r:embed="rId3" cstate="print"/>
          <a:srcRect/>
          <a:stretch>
            <a:fillRect/>
          </a:stretch>
        </p:blipFill>
        <p:spPr bwMode="auto">
          <a:xfrm>
            <a:off x="0" y="0"/>
            <a:ext cx="10080625" cy="7599674"/>
          </a:xfrm>
          <a:prstGeom prst="rect">
            <a:avLst/>
          </a:prstGeom>
          <a:noFill/>
        </p:spPr>
      </p:pic>
      <p:sp>
        <p:nvSpPr>
          <p:cNvPr id="9" name="Rectangle 8"/>
          <p:cNvSpPr/>
          <p:nvPr/>
        </p:nvSpPr>
        <p:spPr>
          <a:xfrm>
            <a:off x="0" y="0"/>
            <a:ext cx="3836307" cy="707886"/>
          </a:xfrm>
          <a:prstGeom prst="rect">
            <a:avLst/>
          </a:prstGeom>
        </p:spPr>
        <p:txBody>
          <a:bodyPr wrap="none">
            <a:spAutoFit/>
          </a:bodyPr>
          <a:lstStyle/>
          <a:p>
            <a:r>
              <a:rPr lang="ml-IN" sz="4000" b="1" dirty="0" smtClean="0">
                <a:solidFill>
                  <a:schemeClr val="bg1"/>
                </a:solidFill>
                <a:latin typeface="Meera" pitchFamily="34" charset="0"/>
                <a:cs typeface="Meera" pitchFamily="34" charset="0"/>
              </a:rPr>
              <a:t>കാൻസർ ചികിത്സ</a:t>
            </a:r>
          </a:p>
        </p:txBody>
      </p:sp>
      <p:pic>
        <p:nvPicPr>
          <p:cNvPr id="19459" name="Picture 3"/>
          <p:cNvPicPr>
            <a:picLocks noChangeAspect="1" noChangeArrowheads="1"/>
          </p:cNvPicPr>
          <p:nvPr/>
        </p:nvPicPr>
        <p:blipFill>
          <a:blip r:embed="rId4" cstate="print"/>
          <a:srcRect/>
          <a:stretch>
            <a:fillRect/>
          </a:stretch>
        </p:blipFill>
        <p:spPr bwMode="auto">
          <a:xfrm>
            <a:off x="0" y="6446837"/>
            <a:ext cx="10096501" cy="752475"/>
          </a:xfrm>
          <a:prstGeom prst="rect">
            <a:avLst/>
          </a:prstGeom>
          <a:noFill/>
          <a:ln w="9525">
            <a:noFill/>
            <a:miter lim="800000"/>
            <a:headEnd/>
            <a:tailEnd/>
          </a:ln>
          <a:effectLst/>
        </p:spPr>
      </p:pic>
      <p:pic>
        <p:nvPicPr>
          <p:cNvPr id="5" name="Recorded Sound">
            <a:hlinkClick r:id="" action="ppaction://media"/>
          </p:cNvPr>
          <p:cNvPicPr>
            <a:picLocks noRot="1" noChangeAspect="1"/>
          </p:cNvPicPr>
          <p:nvPr>
            <a:wavAudioFile r:embed="rId1" name="Recorded Sound"/>
          </p:nvPr>
        </p:nvPicPr>
        <p:blipFill>
          <a:blip r:embed="rId5"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cancer surgery"/>
          <p:cNvPicPr>
            <a:picLocks noChangeAspect="1" noChangeArrowheads="1"/>
          </p:cNvPicPr>
          <p:nvPr/>
        </p:nvPicPr>
        <p:blipFill>
          <a:blip r:embed="rId3" cstate="print"/>
          <a:srcRect/>
          <a:stretch>
            <a:fillRect/>
          </a:stretch>
        </p:blipFill>
        <p:spPr bwMode="auto">
          <a:xfrm>
            <a:off x="0" y="0"/>
            <a:ext cx="10080625" cy="7599674"/>
          </a:xfrm>
          <a:prstGeom prst="rect">
            <a:avLst/>
          </a:prstGeom>
          <a:noFill/>
        </p:spPr>
      </p:pic>
      <p:sp>
        <p:nvSpPr>
          <p:cNvPr id="5" name="Rectangle 4"/>
          <p:cNvSpPr/>
          <p:nvPr/>
        </p:nvSpPr>
        <p:spPr>
          <a:xfrm>
            <a:off x="0" y="0"/>
            <a:ext cx="3836307" cy="707886"/>
          </a:xfrm>
          <a:prstGeom prst="rect">
            <a:avLst/>
          </a:prstGeom>
        </p:spPr>
        <p:txBody>
          <a:bodyPr wrap="none">
            <a:spAutoFit/>
          </a:bodyPr>
          <a:lstStyle/>
          <a:p>
            <a:r>
              <a:rPr lang="ml-IN" sz="4000" b="1" dirty="0" smtClean="0">
                <a:solidFill>
                  <a:schemeClr val="bg1"/>
                </a:solidFill>
                <a:latin typeface="Meera" pitchFamily="34" charset="0"/>
                <a:cs typeface="Meera" pitchFamily="34" charset="0"/>
              </a:rPr>
              <a:t>കാൻസർ ചികിത്സ</a:t>
            </a:r>
          </a:p>
        </p:txBody>
      </p:sp>
      <p:pic>
        <p:nvPicPr>
          <p:cNvPr id="71681" name="Picture 1"/>
          <p:cNvPicPr>
            <a:picLocks noChangeAspect="1" noChangeArrowheads="1"/>
          </p:cNvPicPr>
          <p:nvPr/>
        </p:nvPicPr>
        <p:blipFill>
          <a:blip r:embed="rId4" cstate="print"/>
          <a:srcRect/>
          <a:stretch>
            <a:fillRect/>
          </a:stretch>
        </p:blipFill>
        <p:spPr bwMode="auto">
          <a:xfrm>
            <a:off x="0" y="6827837"/>
            <a:ext cx="10096501" cy="590550"/>
          </a:xfrm>
          <a:prstGeom prst="rect">
            <a:avLst/>
          </a:prstGeom>
          <a:noFill/>
          <a:ln w="9525">
            <a:noFill/>
            <a:miter lim="800000"/>
            <a:headEnd/>
            <a:tailEnd/>
          </a:ln>
          <a:effectLst/>
        </p:spPr>
      </p:pic>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p:cNvPicPr>
            <a:picLocks noChangeAspect="1" noChangeArrowheads="1"/>
          </p:cNvPicPr>
          <p:nvPr/>
        </p:nvPicPr>
        <p:blipFill>
          <a:blip r:embed="rId3" cstate="print"/>
          <a:srcRect l="12591" t="15556" r="13034" b="2222"/>
          <a:stretch>
            <a:fillRect/>
          </a:stretch>
        </p:blipFill>
        <p:spPr bwMode="auto">
          <a:xfrm>
            <a:off x="0" y="0"/>
            <a:ext cx="5882632" cy="3658108"/>
          </a:xfrm>
          <a:prstGeom prst="rect">
            <a:avLst/>
          </a:prstGeom>
          <a:noFill/>
          <a:ln w="9525">
            <a:noFill/>
            <a:miter lim="800000"/>
            <a:headEnd/>
            <a:tailEnd/>
          </a:ln>
        </p:spPr>
      </p:pic>
      <p:sp>
        <p:nvSpPr>
          <p:cNvPr id="26" name="Rectangle 25"/>
          <p:cNvSpPr/>
          <p:nvPr/>
        </p:nvSpPr>
        <p:spPr>
          <a:xfrm>
            <a:off x="7326312" y="1493837"/>
            <a:ext cx="2247731" cy="369332"/>
          </a:xfrm>
          <a:prstGeom prst="rect">
            <a:avLst/>
          </a:prstGeom>
          <a:solidFill>
            <a:srgbClr val="00B050"/>
          </a:solidFill>
          <a:effectLst>
            <a:glow rad="228600">
              <a:schemeClr val="accent2">
                <a:satMod val="175000"/>
                <a:alpha val="40000"/>
              </a:schemeClr>
            </a:glow>
          </a:effectLst>
        </p:spPr>
        <p:txBody>
          <a:bodyPr wrap="none">
            <a:spAutoFit/>
          </a:bodyPr>
          <a:lstStyle/>
          <a:p>
            <a:r>
              <a:rPr lang="ml-IN" b="1" dirty="0" smtClean="0">
                <a:solidFill>
                  <a:srgbClr val="FFFF00"/>
                </a:solidFill>
              </a:rPr>
              <a:t>സന്തുലിതാവസ്ഥ</a:t>
            </a:r>
            <a:endParaRPr lang="en-IN" b="1" dirty="0">
              <a:solidFill>
                <a:srgbClr val="FFFF00"/>
              </a:solidFill>
            </a:endParaRPr>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Image result for cancer radiotherapy"/>
          <p:cNvPicPr>
            <a:picLocks noChangeAspect="1" noChangeArrowheads="1"/>
          </p:cNvPicPr>
          <p:nvPr/>
        </p:nvPicPr>
        <p:blipFill>
          <a:blip r:embed="rId3" cstate="print"/>
          <a:srcRect/>
          <a:stretch>
            <a:fillRect/>
          </a:stretch>
        </p:blipFill>
        <p:spPr bwMode="auto">
          <a:xfrm>
            <a:off x="-1" y="0"/>
            <a:ext cx="10080626" cy="6294437"/>
          </a:xfrm>
          <a:prstGeom prst="rect">
            <a:avLst/>
          </a:prstGeom>
          <a:noFill/>
        </p:spPr>
      </p:pic>
      <p:sp>
        <p:nvSpPr>
          <p:cNvPr id="6" name="Rectangle 5"/>
          <p:cNvSpPr/>
          <p:nvPr/>
        </p:nvSpPr>
        <p:spPr>
          <a:xfrm>
            <a:off x="0" y="0"/>
            <a:ext cx="3836307" cy="707886"/>
          </a:xfrm>
          <a:prstGeom prst="rect">
            <a:avLst/>
          </a:prstGeom>
        </p:spPr>
        <p:txBody>
          <a:bodyPr wrap="none">
            <a:spAutoFit/>
          </a:bodyPr>
          <a:lstStyle/>
          <a:p>
            <a:r>
              <a:rPr lang="ml-IN" sz="4000" b="1" dirty="0" smtClean="0">
                <a:solidFill>
                  <a:schemeClr val="bg1"/>
                </a:solidFill>
                <a:latin typeface="Meera" pitchFamily="34" charset="0"/>
                <a:cs typeface="Meera" pitchFamily="34" charset="0"/>
              </a:rPr>
              <a:t>കാൻസർ ചികിത്സ</a:t>
            </a:r>
          </a:p>
        </p:txBody>
      </p:sp>
      <p:pic>
        <p:nvPicPr>
          <p:cNvPr id="70659" name="Picture 3"/>
          <p:cNvPicPr>
            <a:picLocks noChangeAspect="1" noChangeArrowheads="1"/>
          </p:cNvPicPr>
          <p:nvPr/>
        </p:nvPicPr>
        <p:blipFill>
          <a:blip r:embed="rId4" cstate="print"/>
          <a:srcRect/>
          <a:stretch>
            <a:fillRect/>
          </a:stretch>
        </p:blipFill>
        <p:spPr bwMode="auto">
          <a:xfrm>
            <a:off x="-15876" y="6523037"/>
            <a:ext cx="10096501" cy="752475"/>
          </a:xfrm>
          <a:prstGeom prst="rect">
            <a:avLst/>
          </a:prstGeom>
          <a:noFill/>
          <a:ln w="9525">
            <a:noFill/>
            <a:miter lim="800000"/>
            <a:headEnd/>
            <a:tailEnd/>
          </a:ln>
          <a:effectLst/>
        </p:spPr>
      </p:pic>
      <p:pic>
        <p:nvPicPr>
          <p:cNvPr id="5" name="Recorded Sound">
            <a:hlinkClick r:id="" action="ppaction://media"/>
          </p:cNvPr>
          <p:cNvPicPr>
            <a:picLocks noRot="1" noChangeAspect="1"/>
          </p:cNvPicPr>
          <p:nvPr>
            <a:wavAudioFile r:embed="rId1" name="Recorded Sound"/>
          </p:nvPr>
        </p:nvPicPr>
        <p:blipFill>
          <a:blip r:embed="rId5"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Image result for cancer radiotherapy"/>
          <p:cNvPicPr>
            <a:picLocks noChangeAspect="1" noChangeArrowheads="1"/>
          </p:cNvPicPr>
          <p:nvPr/>
        </p:nvPicPr>
        <p:blipFill>
          <a:blip r:embed="rId3" cstate="print"/>
          <a:srcRect/>
          <a:stretch>
            <a:fillRect/>
          </a:stretch>
        </p:blipFill>
        <p:spPr bwMode="auto">
          <a:xfrm>
            <a:off x="-1" y="0"/>
            <a:ext cx="10080626" cy="6294437"/>
          </a:xfrm>
          <a:prstGeom prst="rect">
            <a:avLst/>
          </a:prstGeom>
          <a:noFill/>
        </p:spPr>
      </p:pic>
      <p:pic>
        <p:nvPicPr>
          <p:cNvPr id="72706" name="Picture 2"/>
          <p:cNvPicPr>
            <a:picLocks noChangeAspect="1" noChangeArrowheads="1"/>
          </p:cNvPicPr>
          <p:nvPr/>
        </p:nvPicPr>
        <p:blipFill>
          <a:blip r:embed="rId4" cstate="print"/>
          <a:srcRect/>
          <a:stretch>
            <a:fillRect/>
          </a:stretch>
        </p:blipFill>
        <p:spPr bwMode="auto">
          <a:xfrm>
            <a:off x="-15876" y="6370637"/>
            <a:ext cx="10096501" cy="1019175"/>
          </a:xfrm>
          <a:prstGeom prst="rect">
            <a:avLst/>
          </a:prstGeom>
          <a:noFill/>
          <a:ln w="9525">
            <a:noFill/>
            <a:miter lim="800000"/>
            <a:headEnd/>
            <a:tailEnd/>
          </a:ln>
          <a:effectLst/>
        </p:spPr>
      </p:pic>
      <p:pic>
        <p:nvPicPr>
          <p:cNvPr id="72707" name="Picture 3"/>
          <p:cNvPicPr>
            <a:picLocks noChangeAspect="1" noChangeArrowheads="1"/>
          </p:cNvPicPr>
          <p:nvPr/>
        </p:nvPicPr>
        <p:blipFill>
          <a:blip r:embed="rId5" cstate="print"/>
          <a:srcRect/>
          <a:stretch>
            <a:fillRect/>
          </a:stretch>
        </p:blipFill>
        <p:spPr bwMode="auto">
          <a:xfrm>
            <a:off x="0" y="0"/>
            <a:ext cx="4248150" cy="819150"/>
          </a:xfrm>
          <a:prstGeom prst="rect">
            <a:avLst/>
          </a:prstGeom>
          <a:noFill/>
          <a:ln w="9525">
            <a:noFill/>
            <a:miter lim="800000"/>
            <a:headEnd/>
            <a:tailEnd/>
          </a:ln>
          <a:effectLst/>
        </p:spPr>
      </p:pic>
      <p:pic>
        <p:nvPicPr>
          <p:cNvPr id="5" name="Recorded Sound">
            <a:hlinkClick r:id="" action="ppaction://media"/>
          </p:cNvPr>
          <p:cNvPicPr>
            <a:picLocks noRot="1" noChangeAspect="1"/>
          </p:cNvPicPr>
          <p:nvPr>
            <a:wavAudioFile r:embed="rId1" name="Recorded Sound"/>
          </p:nvPr>
        </p:nvPicPr>
        <p:blipFill>
          <a:blip r:embed="rId6"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mage result for indian child chemotherapy drip"/>
          <p:cNvPicPr>
            <a:picLocks noChangeAspect="1" noChangeArrowheads="1"/>
          </p:cNvPicPr>
          <p:nvPr/>
        </p:nvPicPr>
        <p:blipFill>
          <a:blip r:embed="rId3" cstate="print"/>
          <a:srcRect/>
          <a:stretch>
            <a:fillRect/>
          </a:stretch>
        </p:blipFill>
        <p:spPr bwMode="auto">
          <a:xfrm>
            <a:off x="0" y="0"/>
            <a:ext cx="10080625" cy="5040313"/>
          </a:xfrm>
          <a:prstGeom prst="rect">
            <a:avLst/>
          </a:prstGeom>
          <a:noFill/>
        </p:spPr>
      </p:pic>
      <p:pic>
        <p:nvPicPr>
          <p:cNvPr id="73731" name="Picture 3"/>
          <p:cNvPicPr>
            <a:picLocks noChangeAspect="1" noChangeArrowheads="1"/>
          </p:cNvPicPr>
          <p:nvPr/>
        </p:nvPicPr>
        <p:blipFill>
          <a:blip r:embed="rId4" cstate="print"/>
          <a:srcRect/>
          <a:stretch>
            <a:fillRect/>
          </a:stretch>
        </p:blipFill>
        <p:spPr bwMode="auto">
          <a:xfrm>
            <a:off x="-217488" y="-106363"/>
            <a:ext cx="3819525" cy="752475"/>
          </a:xfrm>
          <a:prstGeom prst="rect">
            <a:avLst/>
          </a:prstGeom>
          <a:noFill/>
          <a:ln w="9525">
            <a:noFill/>
            <a:miter lim="800000"/>
            <a:headEnd/>
            <a:tailEnd/>
          </a:ln>
          <a:effectLst/>
        </p:spPr>
      </p:pic>
      <p:pic>
        <p:nvPicPr>
          <p:cNvPr id="73732" name="Picture 4"/>
          <p:cNvPicPr>
            <a:picLocks noChangeAspect="1" noChangeArrowheads="1"/>
          </p:cNvPicPr>
          <p:nvPr/>
        </p:nvPicPr>
        <p:blipFill>
          <a:blip r:embed="rId5" cstate="print"/>
          <a:srcRect/>
          <a:stretch>
            <a:fillRect/>
          </a:stretch>
        </p:blipFill>
        <p:spPr bwMode="auto">
          <a:xfrm>
            <a:off x="2068512" y="5151437"/>
            <a:ext cx="5981700" cy="752475"/>
          </a:xfrm>
          <a:prstGeom prst="rect">
            <a:avLst/>
          </a:prstGeom>
          <a:noFill/>
          <a:ln w="9525">
            <a:noFill/>
            <a:miter lim="800000"/>
            <a:headEnd/>
            <a:tailEnd/>
          </a:ln>
          <a:effectLst/>
        </p:spPr>
      </p:pic>
      <p:pic>
        <p:nvPicPr>
          <p:cNvPr id="75778" name="Picture 2"/>
          <p:cNvPicPr>
            <a:picLocks noChangeAspect="1" noChangeArrowheads="1"/>
          </p:cNvPicPr>
          <p:nvPr/>
        </p:nvPicPr>
        <p:blipFill>
          <a:blip r:embed="rId6" cstate="print"/>
          <a:srcRect/>
          <a:stretch>
            <a:fillRect/>
          </a:stretch>
        </p:blipFill>
        <p:spPr bwMode="auto">
          <a:xfrm>
            <a:off x="163512" y="6142037"/>
            <a:ext cx="9696450" cy="1019175"/>
          </a:xfrm>
          <a:prstGeom prst="rect">
            <a:avLst/>
          </a:prstGeom>
          <a:noFill/>
          <a:ln w="9525">
            <a:noFill/>
            <a:miter lim="800000"/>
            <a:headEnd/>
            <a:tailEnd/>
          </a:ln>
          <a:effectLst/>
        </p:spPr>
      </p:pic>
      <p:pic>
        <p:nvPicPr>
          <p:cNvPr id="6" name="Recorded Sound">
            <a:hlinkClick r:id="" action="ppaction://media"/>
          </p:cNvPr>
          <p:cNvPicPr>
            <a:picLocks noRot="1" noChangeAspect="1"/>
          </p:cNvPicPr>
          <p:nvPr>
            <a:wavAudioFile r:embed="rId1" name="Recorded Sound"/>
          </p:nvPr>
        </p:nvPicPr>
        <p:blipFill>
          <a:blip r:embed="rId7"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mage result for indian child chemotherapy drip"/>
          <p:cNvPicPr>
            <a:picLocks noChangeAspect="1" noChangeArrowheads="1"/>
          </p:cNvPicPr>
          <p:nvPr/>
        </p:nvPicPr>
        <p:blipFill>
          <a:blip r:embed="rId3" cstate="print"/>
          <a:srcRect/>
          <a:stretch>
            <a:fillRect/>
          </a:stretch>
        </p:blipFill>
        <p:spPr bwMode="auto">
          <a:xfrm>
            <a:off x="0" y="0"/>
            <a:ext cx="10080625" cy="5040313"/>
          </a:xfrm>
          <a:prstGeom prst="rect">
            <a:avLst/>
          </a:prstGeom>
          <a:noFill/>
        </p:spPr>
      </p:pic>
      <p:pic>
        <p:nvPicPr>
          <p:cNvPr id="73731" name="Picture 3"/>
          <p:cNvPicPr>
            <a:picLocks noChangeAspect="1" noChangeArrowheads="1"/>
          </p:cNvPicPr>
          <p:nvPr/>
        </p:nvPicPr>
        <p:blipFill>
          <a:blip r:embed="rId4" cstate="print"/>
          <a:srcRect/>
          <a:stretch>
            <a:fillRect/>
          </a:stretch>
        </p:blipFill>
        <p:spPr bwMode="auto">
          <a:xfrm>
            <a:off x="-217488" y="-106363"/>
            <a:ext cx="3819525" cy="752475"/>
          </a:xfrm>
          <a:prstGeom prst="rect">
            <a:avLst/>
          </a:prstGeom>
          <a:noFill/>
          <a:ln w="9525">
            <a:noFill/>
            <a:miter lim="800000"/>
            <a:headEnd/>
            <a:tailEnd/>
          </a:ln>
          <a:effectLst/>
        </p:spPr>
      </p:pic>
      <p:pic>
        <p:nvPicPr>
          <p:cNvPr id="73732" name="Picture 4"/>
          <p:cNvPicPr>
            <a:picLocks noChangeAspect="1" noChangeArrowheads="1"/>
          </p:cNvPicPr>
          <p:nvPr/>
        </p:nvPicPr>
        <p:blipFill>
          <a:blip r:embed="rId5" cstate="print"/>
          <a:srcRect/>
          <a:stretch>
            <a:fillRect/>
          </a:stretch>
        </p:blipFill>
        <p:spPr bwMode="auto">
          <a:xfrm>
            <a:off x="2068512" y="5151437"/>
            <a:ext cx="5981700" cy="752475"/>
          </a:xfrm>
          <a:prstGeom prst="rect">
            <a:avLst/>
          </a:prstGeom>
          <a:noFill/>
          <a:ln w="9525">
            <a:noFill/>
            <a:miter lim="800000"/>
            <a:headEnd/>
            <a:tailEnd/>
          </a:ln>
          <a:effectLst/>
        </p:spPr>
      </p:pic>
      <p:pic>
        <p:nvPicPr>
          <p:cNvPr id="73733" name="Picture 5"/>
          <p:cNvPicPr>
            <a:picLocks noChangeAspect="1" noChangeArrowheads="1"/>
          </p:cNvPicPr>
          <p:nvPr/>
        </p:nvPicPr>
        <p:blipFill>
          <a:blip r:embed="rId6" cstate="print"/>
          <a:srcRect/>
          <a:stretch>
            <a:fillRect/>
          </a:stretch>
        </p:blipFill>
        <p:spPr bwMode="auto">
          <a:xfrm>
            <a:off x="0" y="6111875"/>
            <a:ext cx="10080625" cy="1447800"/>
          </a:xfrm>
          <a:prstGeom prst="rect">
            <a:avLst/>
          </a:prstGeom>
          <a:noFill/>
          <a:ln w="9525">
            <a:noFill/>
            <a:miter lim="800000"/>
            <a:headEnd/>
            <a:tailEnd/>
          </a:ln>
          <a:effectLst/>
        </p:spPr>
      </p:pic>
      <p:pic>
        <p:nvPicPr>
          <p:cNvPr id="6" name="Recorded Sound">
            <a:hlinkClick r:id="" action="ppaction://media"/>
          </p:cNvPr>
          <p:cNvPicPr>
            <a:picLocks noRot="1" noChangeAspect="1"/>
          </p:cNvPicPr>
          <p:nvPr>
            <a:wavAudioFile r:embed="rId1" name="Recorded Sound"/>
          </p:nvPr>
        </p:nvPicPr>
        <p:blipFill>
          <a:blip r:embed="rId7"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54112" y="884239"/>
          <a:ext cx="7619999" cy="5083388"/>
        </p:xfrm>
        <a:graphic>
          <a:graphicData uri="http://schemas.openxmlformats.org/drawingml/2006/table">
            <a:tbl>
              <a:tblPr>
                <a:tableStyleId>{2D5ABB26-0587-4C30-8999-92F81FD0307C}</a:tableStyleId>
              </a:tblPr>
              <a:tblGrid>
                <a:gridCol w="3606171"/>
                <a:gridCol w="2006914"/>
                <a:gridCol w="2006914"/>
              </a:tblGrid>
              <a:tr h="761998">
                <a:tc gridSpan="3">
                  <a:txBody>
                    <a:bodyPr/>
                    <a:lstStyle/>
                    <a:p>
                      <a:pPr algn="ctr" fontAlgn="b"/>
                      <a:r>
                        <a:rPr lang="ml-IN" sz="3600" b="1" u="none" strike="noStrike" dirty="0">
                          <a:solidFill>
                            <a:srgbClr val="C00000"/>
                          </a:solidFill>
                          <a:latin typeface="Meera" pitchFamily="34" charset="0"/>
                          <a:cs typeface="Meera" pitchFamily="34" charset="0"/>
                        </a:rPr>
                        <a:t>ഒരു മാസത്തെ ചികിത്സയ്ക്ക് വേണ്ട </a:t>
                      </a:r>
                      <a:r>
                        <a:rPr lang="ml-IN" sz="3600" b="1" u="none" strike="noStrike" dirty="0" smtClean="0">
                          <a:solidFill>
                            <a:srgbClr val="C00000"/>
                          </a:solidFill>
                          <a:latin typeface="Meera" pitchFamily="34" charset="0"/>
                          <a:cs typeface="Meera" pitchFamily="34" charset="0"/>
                        </a:rPr>
                        <a:t>പണം</a:t>
                      </a:r>
                      <a:endParaRPr lang="en-US" sz="3600" b="1" u="none" strike="noStrike" dirty="0" smtClean="0">
                        <a:solidFill>
                          <a:srgbClr val="C00000"/>
                        </a:solidFill>
                        <a:latin typeface="Meera" pitchFamily="34" charset="0"/>
                        <a:cs typeface="Meera" pitchFamily="34" charset="0"/>
                      </a:endParaRPr>
                    </a:p>
                    <a:p>
                      <a:pPr algn="ctr" fontAlgn="b"/>
                      <a:endParaRPr lang="ml-IN" sz="3600" b="1" i="0" u="none" strike="noStrike" dirty="0">
                        <a:solidFill>
                          <a:srgbClr val="C00000"/>
                        </a:solidFill>
                        <a:latin typeface="Meera" pitchFamily="34" charset="0"/>
                        <a:cs typeface="Meera" pitchFamily="34" charset="0"/>
                      </a:endParaRPr>
                    </a:p>
                  </a:txBody>
                  <a:tcPr marL="0" marR="0" marT="0" marB="0" anchor="b"/>
                </a:tc>
                <a:tc hMerge="1">
                  <a:txBody>
                    <a:bodyPr/>
                    <a:lstStyle/>
                    <a:p>
                      <a:endParaRPr lang="en-IN"/>
                    </a:p>
                  </a:txBody>
                  <a:tcPr/>
                </a:tc>
                <a:tc hMerge="1">
                  <a:txBody>
                    <a:bodyPr/>
                    <a:lstStyle/>
                    <a:p>
                      <a:endParaRPr lang="en-IN"/>
                    </a:p>
                  </a:txBody>
                  <a:tcPr/>
                </a:tc>
              </a:tr>
              <a:tr h="685800">
                <a:tc>
                  <a:txBody>
                    <a:bodyPr/>
                    <a:lstStyle/>
                    <a:p>
                      <a:pPr algn="l" fontAlgn="b"/>
                      <a:r>
                        <a:rPr lang="ml-IN" sz="3200" b="1" i="0" u="none" strike="noStrike" dirty="0" smtClean="0">
                          <a:solidFill>
                            <a:srgbClr val="006600"/>
                          </a:solidFill>
                          <a:latin typeface="Meera" pitchFamily="34" charset="0"/>
                          <a:cs typeface="Meera" pitchFamily="34" charset="0"/>
                        </a:rPr>
                        <a:t>മരുന്ന് </a:t>
                      </a:r>
                      <a:endParaRPr lang="en-IN" sz="3200" b="1" i="0" u="none" strike="noStrike" dirty="0">
                        <a:solidFill>
                          <a:srgbClr val="006600"/>
                        </a:solidFill>
                        <a:latin typeface="Meera" pitchFamily="34" charset="0"/>
                        <a:cs typeface="Meera" pitchFamily="34" charset="0"/>
                      </a:endParaRPr>
                    </a:p>
                  </a:txBody>
                  <a:tcPr marL="0" marR="0" marT="0" marB="0" anchor="b"/>
                </a:tc>
                <a:tc>
                  <a:txBody>
                    <a:bodyPr/>
                    <a:lstStyle/>
                    <a:p>
                      <a:pPr algn="ctr" fontAlgn="b"/>
                      <a:r>
                        <a:rPr lang="ml-IN" sz="3200" b="1" u="none" strike="noStrike" dirty="0">
                          <a:solidFill>
                            <a:srgbClr val="006600"/>
                          </a:solidFill>
                          <a:latin typeface="Meera" pitchFamily="34" charset="0"/>
                          <a:cs typeface="Meera" pitchFamily="34" charset="0"/>
                        </a:rPr>
                        <a:t>പേറ്റന്റ്</a:t>
                      </a:r>
                      <a:endParaRPr lang="ml-IN" sz="3200" b="1" i="0" u="none" strike="noStrike" dirty="0">
                        <a:solidFill>
                          <a:srgbClr val="006600"/>
                        </a:solidFill>
                        <a:latin typeface="Meera" pitchFamily="34" charset="0"/>
                        <a:cs typeface="Meera" pitchFamily="34" charset="0"/>
                      </a:endParaRPr>
                    </a:p>
                  </a:txBody>
                  <a:tcPr marL="0" marR="0" marT="0" marB="0" anchor="b"/>
                </a:tc>
                <a:tc>
                  <a:txBody>
                    <a:bodyPr/>
                    <a:lstStyle/>
                    <a:p>
                      <a:pPr algn="ctr" fontAlgn="b"/>
                      <a:r>
                        <a:rPr lang="ml-IN" sz="3200" b="1" u="none" strike="noStrike" dirty="0">
                          <a:solidFill>
                            <a:srgbClr val="006600"/>
                          </a:solidFill>
                          <a:latin typeface="Meera" pitchFamily="34" charset="0"/>
                          <a:cs typeface="Meera" pitchFamily="34" charset="0"/>
                        </a:rPr>
                        <a:t> ജനറിക് </a:t>
                      </a:r>
                      <a:endParaRPr lang="ml-IN" sz="3200" b="1" i="0" u="none" strike="noStrike" dirty="0">
                        <a:solidFill>
                          <a:srgbClr val="006600"/>
                        </a:solidFill>
                        <a:latin typeface="Meera" pitchFamily="34" charset="0"/>
                        <a:cs typeface="Meera" pitchFamily="34" charset="0"/>
                      </a:endParaRPr>
                    </a:p>
                  </a:txBody>
                  <a:tcPr marL="0" marR="0" marT="0" marB="0" anchor="b"/>
                </a:tc>
              </a:tr>
              <a:tr h="741679">
                <a:tc>
                  <a:txBody>
                    <a:bodyPr/>
                    <a:lstStyle/>
                    <a:p>
                      <a:pPr algn="l" fontAlgn="b"/>
                      <a:endParaRPr lang="en-IN" sz="2800" b="1" u="none" strike="noStrike" dirty="0" smtClean="0">
                        <a:latin typeface="Meera" pitchFamily="34" charset="0"/>
                        <a:cs typeface="Meera" pitchFamily="34" charset="0"/>
                      </a:endParaRPr>
                    </a:p>
                    <a:p>
                      <a:pPr algn="l" fontAlgn="b"/>
                      <a:r>
                        <a:rPr lang="en-IN" sz="2800" b="1" u="none" strike="noStrike" dirty="0" err="1" smtClean="0">
                          <a:latin typeface="Meera" pitchFamily="34" charset="0"/>
                          <a:cs typeface="Meera" pitchFamily="34" charset="0"/>
                        </a:rPr>
                        <a:t>Imatinib</a:t>
                      </a:r>
                      <a:r>
                        <a:rPr lang="en-IN" sz="2800" b="1" u="none" strike="noStrike" dirty="0" smtClean="0">
                          <a:latin typeface="Meera" pitchFamily="34" charset="0"/>
                          <a:cs typeface="Meera" pitchFamily="34" charset="0"/>
                        </a:rPr>
                        <a:t> </a:t>
                      </a:r>
                      <a:r>
                        <a:rPr lang="en-IN" sz="2800" b="1" u="none" strike="noStrike" dirty="0" smtClean="0">
                          <a:latin typeface="Meera" pitchFamily="34" charset="0"/>
                          <a:cs typeface="Meera" pitchFamily="34" charset="0"/>
                        </a:rPr>
                        <a:t>(CML</a:t>
                      </a:r>
                      <a:r>
                        <a:rPr lang="en-IN" sz="2800" b="1" u="none" strike="noStrike" dirty="0">
                          <a:latin typeface="Meera" pitchFamily="34" charset="0"/>
                          <a:cs typeface="Meera" pitchFamily="34" charset="0"/>
                        </a:rPr>
                        <a:t>)</a:t>
                      </a:r>
                      <a:endParaRPr lang="en-IN" sz="2800" b="1" i="0" u="none" strike="noStrike" dirty="0">
                        <a:solidFill>
                          <a:srgbClr val="000000"/>
                        </a:solidFill>
                        <a:latin typeface="Meera" pitchFamily="34" charset="0"/>
                        <a:cs typeface="Meera" pitchFamily="34" charset="0"/>
                      </a:endParaRPr>
                    </a:p>
                  </a:txBody>
                  <a:tcPr marL="0" marR="0" marT="0" marB="0" anchor="b"/>
                </a:tc>
                <a:tc>
                  <a:txBody>
                    <a:bodyPr/>
                    <a:lstStyle/>
                    <a:p>
                      <a:pPr algn="ctr" fontAlgn="b"/>
                      <a:r>
                        <a:rPr lang="en-IN" sz="2800" b="1" u="none" strike="noStrike" dirty="0">
                          <a:latin typeface="Meera" pitchFamily="34" charset="0"/>
                          <a:cs typeface="Meera" pitchFamily="34" charset="0"/>
                        </a:rPr>
                        <a:t>567040</a:t>
                      </a:r>
                      <a:endParaRPr lang="en-IN" sz="2800" b="1" i="0" u="none" strike="noStrike" dirty="0">
                        <a:solidFill>
                          <a:srgbClr val="000000"/>
                        </a:solidFill>
                        <a:latin typeface="Meera" pitchFamily="34" charset="0"/>
                        <a:cs typeface="Meera" pitchFamily="34" charset="0"/>
                      </a:endParaRPr>
                    </a:p>
                  </a:txBody>
                  <a:tcPr marL="0" marR="0" marT="0" marB="0" anchor="b"/>
                </a:tc>
                <a:tc>
                  <a:txBody>
                    <a:bodyPr/>
                    <a:lstStyle/>
                    <a:p>
                      <a:pPr algn="ctr" fontAlgn="b"/>
                      <a:r>
                        <a:rPr lang="en-IN" sz="2800" b="1" u="none" strike="noStrike" dirty="0">
                          <a:latin typeface="Meera" pitchFamily="34" charset="0"/>
                          <a:cs typeface="Meera" pitchFamily="34" charset="0"/>
                        </a:rPr>
                        <a:t>4224</a:t>
                      </a:r>
                      <a:endParaRPr lang="en-IN" sz="2800" b="1" i="0" u="none" strike="noStrike" dirty="0">
                        <a:solidFill>
                          <a:srgbClr val="000000"/>
                        </a:solidFill>
                        <a:latin typeface="Meera" pitchFamily="34" charset="0"/>
                        <a:cs typeface="Meera" pitchFamily="34" charset="0"/>
                      </a:endParaRPr>
                    </a:p>
                  </a:txBody>
                  <a:tcPr marL="0" marR="0" marT="0" marB="0" anchor="b"/>
                </a:tc>
              </a:tr>
              <a:tr h="1087121">
                <a:tc>
                  <a:txBody>
                    <a:bodyPr/>
                    <a:lstStyle/>
                    <a:p>
                      <a:pPr algn="l" fontAlgn="b"/>
                      <a:r>
                        <a:rPr lang="en-IN" sz="2800" b="1" u="none" strike="noStrike" dirty="0" err="1">
                          <a:latin typeface="Meera" pitchFamily="34" charset="0"/>
                          <a:cs typeface="Meera" pitchFamily="34" charset="0"/>
                        </a:rPr>
                        <a:t>Erlotinib</a:t>
                      </a:r>
                      <a:r>
                        <a:rPr lang="en-IN" sz="2800" b="1" u="none" strike="noStrike" dirty="0">
                          <a:latin typeface="Meera" pitchFamily="34" charset="0"/>
                          <a:cs typeface="Meera" pitchFamily="34" charset="0"/>
                        </a:rPr>
                        <a:t> (Lung)</a:t>
                      </a:r>
                      <a:endParaRPr lang="en-IN" sz="2800" b="1" i="0" u="none" strike="noStrike" dirty="0">
                        <a:solidFill>
                          <a:srgbClr val="000000"/>
                        </a:solidFill>
                        <a:latin typeface="Meera" pitchFamily="34" charset="0"/>
                        <a:cs typeface="Meera" pitchFamily="34" charset="0"/>
                      </a:endParaRPr>
                    </a:p>
                  </a:txBody>
                  <a:tcPr marL="0" marR="0" marT="0" marB="0" anchor="b"/>
                </a:tc>
                <a:tc>
                  <a:txBody>
                    <a:bodyPr/>
                    <a:lstStyle/>
                    <a:p>
                      <a:pPr algn="ctr" fontAlgn="b"/>
                      <a:r>
                        <a:rPr lang="en-IN" sz="2800" b="1" u="none" strike="noStrike" dirty="0">
                          <a:latin typeface="Meera" pitchFamily="34" charset="0"/>
                          <a:cs typeface="Meera" pitchFamily="34" charset="0"/>
                        </a:rPr>
                        <a:t>426112</a:t>
                      </a:r>
                      <a:endParaRPr lang="en-IN" sz="2800" b="1" i="0" u="none" strike="noStrike" dirty="0">
                        <a:solidFill>
                          <a:srgbClr val="000000"/>
                        </a:solidFill>
                        <a:latin typeface="Meera" pitchFamily="34" charset="0"/>
                        <a:cs typeface="Meera" pitchFamily="34" charset="0"/>
                      </a:endParaRPr>
                    </a:p>
                  </a:txBody>
                  <a:tcPr marL="0" marR="0" marT="0" marB="0" anchor="b"/>
                </a:tc>
                <a:tc>
                  <a:txBody>
                    <a:bodyPr/>
                    <a:lstStyle/>
                    <a:p>
                      <a:pPr algn="ctr" fontAlgn="b"/>
                      <a:r>
                        <a:rPr lang="en-IN" sz="2800" b="1" u="none" strike="noStrike" dirty="0">
                          <a:latin typeface="Meera" pitchFamily="34" charset="0"/>
                          <a:cs typeface="Meera" pitchFamily="34" charset="0"/>
                        </a:rPr>
                        <a:t>10304</a:t>
                      </a:r>
                      <a:endParaRPr lang="en-IN" sz="2800" b="1" i="0" u="none" strike="noStrike" dirty="0">
                        <a:solidFill>
                          <a:srgbClr val="000000"/>
                        </a:solidFill>
                        <a:latin typeface="Meera" pitchFamily="34" charset="0"/>
                        <a:cs typeface="Meera" pitchFamily="34" charset="0"/>
                      </a:endParaRPr>
                    </a:p>
                  </a:txBody>
                  <a:tcPr marL="0" marR="0" marT="0" marB="0" anchor="b"/>
                </a:tc>
              </a:tr>
              <a:tr h="1359747">
                <a:tc>
                  <a:txBody>
                    <a:bodyPr/>
                    <a:lstStyle/>
                    <a:p>
                      <a:pPr algn="l" fontAlgn="b"/>
                      <a:r>
                        <a:rPr lang="en-IN" sz="2800" b="1" u="none" strike="noStrike" dirty="0" err="1">
                          <a:latin typeface="Meera" pitchFamily="34" charset="0"/>
                          <a:cs typeface="Meera" pitchFamily="34" charset="0"/>
                        </a:rPr>
                        <a:t>Sorafenib</a:t>
                      </a:r>
                      <a:r>
                        <a:rPr lang="en-IN" sz="2800" b="1" u="none" strike="noStrike" dirty="0">
                          <a:latin typeface="Meera" pitchFamily="34" charset="0"/>
                          <a:cs typeface="Meera" pitchFamily="34" charset="0"/>
                        </a:rPr>
                        <a:t> (Kidney)</a:t>
                      </a:r>
                      <a:endParaRPr lang="en-IN" sz="2800" b="1" i="0" u="none" strike="noStrike" dirty="0">
                        <a:solidFill>
                          <a:srgbClr val="000000"/>
                        </a:solidFill>
                        <a:latin typeface="Meera" pitchFamily="34" charset="0"/>
                        <a:cs typeface="Meera" pitchFamily="34" charset="0"/>
                      </a:endParaRPr>
                    </a:p>
                  </a:txBody>
                  <a:tcPr marL="0" marR="0" marT="0" marB="0" anchor="b"/>
                </a:tc>
                <a:tc>
                  <a:txBody>
                    <a:bodyPr/>
                    <a:lstStyle/>
                    <a:p>
                      <a:pPr algn="ctr" fontAlgn="b"/>
                      <a:r>
                        <a:rPr lang="en-IN" sz="2800" b="1" u="none" strike="noStrike" dirty="0">
                          <a:latin typeface="Meera" pitchFamily="34" charset="0"/>
                          <a:cs typeface="Meera" pitchFamily="34" charset="0"/>
                        </a:rPr>
                        <a:t>742080</a:t>
                      </a:r>
                      <a:endParaRPr lang="en-IN" sz="2800" b="1" i="0" u="none" strike="noStrike" dirty="0">
                        <a:solidFill>
                          <a:srgbClr val="000000"/>
                        </a:solidFill>
                        <a:latin typeface="Meera" pitchFamily="34" charset="0"/>
                        <a:cs typeface="Meera" pitchFamily="34" charset="0"/>
                      </a:endParaRPr>
                    </a:p>
                  </a:txBody>
                  <a:tcPr marL="0" marR="0" marT="0" marB="0" anchor="b"/>
                </a:tc>
                <a:tc>
                  <a:txBody>
                    <a:bodyPr/>
                    <a:lstStyle/>
                    <a:p>
                      <a:pPr algn="ctr" fontAlgn="b"/>
                      <a:r>
                        <a:rPr lang="en-IN" sz="2800" b="1" u="none" strike="noStrike" dirty="0">
                          <a:latin typeface="Meera" pitchFamily="34" charset="0"/>
                          <a:cs typeface="Meera" pitchFamily="34" charset="0"/>
                        </a:rPr>
                        <a:t>7104</a:t>
                      </a:r>
                      <a:endParaRPr lang="en-IN" sz="2800" b="1" i="0" u="none" strike="noStrike" dirty="0">
                        <a:solidFill>
                          <a:srgbClr val="000000"/>
                        </a:solidFill>
                        <a:latin typeface="Meera" pitchFamily="34" charset="0"/>
                        <a:cs typeface="Meera" pitchFamily="34" charset="0"/>
                      </a:endParaRPr>
                    </a:p>
                  </a:txBody>
                  <a:tcPr marL="0" marR="0" marT="0" marB="0" anchor="b"/>
                </a:tc>
              </a:tr>
            </a:tbl>
          </a:graphicData>
        </a:graphic>
      </p:graphicFrame>
      <p:pic>
        <p:nvPicPr>
          <p:cNvPr id="3" name="Recorded Sound">
            <a:hlinkClick r:id="" action="ppaction://media"/>
          </p:cNvPr>
          <p:cNvPicPr>
            <a:picLocks noRot="1" noChangeAspect="1"/>
          </p:cNvPicPr>
          <p:nvPr>
            <a:wavAudioFile r:embed="rId1" name="Recorded Sound"/>
          </p:nvPr>
        </p:nvPicPr>
        <p:blipFill>
          <a:blip r:embed="rId3"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26875" t="25556" r="11875" b="18889"/>
          <a:stretch>
            <a:fillRect/>
          </a:stretch>
        </p:blipFill>
        <p:spPr bwMode="auto">
          <a:xfrm>
            <a:off x="0" y="0"/>
            <a:ext cx="7259130" cy="3703637"/>
          </a:xfrm>
          <a:prstGeom prst="rect">
            <a:avLst/>
          </a:prstGeom>
          <a:noFill/>
          <a:ln w="9525">
            <a:noFill/>
            <a:miter lim="800000"/>
            <a:headEnd/>
            <a:tailEnd/>
          </a:ln>
        </p:spPr>
      </p:pic>
      <p:pic>
        <p:nvPicPr>
          <p:cNvPr id="1029" name="Picture 5" descr="Image result for cancer patients on pavements outside tata memorial hospital"/>
          <p:cNvPicPr>
            <a:picLocks noChangeAspect="1" noChangeArrowheads="1"/>
          </p:cNvPicPr>
          <p:nvPr/>
        </p:nvPicPr>
        <p:blipFill>
          <a:blip r:embed="rId4" cstate="print"/>
          <a:srcRect/>
          <a:stretch>
            <a:fillRect/>
          </a:stretch>
        </p:blipFill>
        <p:spPr bwMode="auto">
          <a:xfrm>
            <a:off x="3241675" y="3711574"/>
            <a:ext cx="6838950" cy="3848101"/>
          </a:xfrm>
          <a:prstGeom prst="rect">
            <a:avLst/>
          </a:prstGeom>
          <a:noFill/>
        </p:spPr>
      </p:pic>
      <p:pic>
        <p:nvPicPr>
          <p:cNvPr id="1030" name="Picture 6"/>
          <p:cNvPicPr>
            <a:picLocks noChangeAspect="1" noChangeArrowheads="1"/>
          </p:cNvPicPr>
          <p:nvPr/>
        </p:nvPicPr>
        <p:blipFill>
          <a:blip r:embed="rId5" cstate="print"/>
          <a:srcRect/>
          <a:stretch>
            <a:fillRect/>
          </a:stretch>
        </p:blipFill>
        <p:spPr bwMode="auto">
          <a:xfrm>
            <a:off x="7097712" y="0"/>
            <a:ext cx="3176588" cy="27432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cstate="print"/>
          <a:srcRect/>
          <a:stretch>
            <a:fillRect/>
          </a:stretch>
        </p:blipFill>
        <p:spPr bwMode="auto">
          <a:xfrm>
            <a:off x="0" y="3951287"/>
            <a:ext cx="3382962" cy="3608388"/>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cstate="print"/>
          <a:srcRect/>
          <a:stretch>
            <a:fillRect/>
          </a:stretch>
        </p:blipFill>
        <p:spPr bwMode="auto">
          <a:xfrm>
            <a:off x="1077912" y="3170237"/>
            <a:ext cx="8029575" cy="669925"/>
          </a:xfrm>
          <a:prstGeom prst="rect">
            <a:avLst/>
          </a:prstGeom>
          <a:noFill/>
          <a:ln w="9525">
            <a:noFill/>
            <a:miter lim="800000"/>
            <a:headEnd/>
            <a:tailEnd/>
          </a:ln>
          <a:effectLst/>
        </p:spPr>
      </p:pic>
      <p:pic>
        <p:nvPicPr>
          <p:cNvPr id="7" name="Recorded Sound">
            <a:hlinkClick r:id="" action="ppaction://media"/>
          </p:cNvPr>
          <p:cNvPicPr>
            <a:picLocks noRot="1" noChangeAspect="1"/>
          </p:cNvPicPr>
          <p:nvPr>
            <a:wavAudioFile r:embed="rId1" name="Recorded Sound"/>
          </p:nvPr>
        </p:nvPicPr>
        <p:blipFill>
          <a:blip r:embed="rId8" cstate="print"/>
          <a:stretch>
            <a:fillRect/>
          </a:stretch>
        </p:blipFill>
        <p:spPr>
          <a:xfrm>
            <a:off x="9688512"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46006" t="61827" r="13443" b="13533"/>
          <a:stretch>
            <a:fillRect/>
          </a:stretch>
        </p:blipFill>
        <p:spPr bwMode="auto">
          <a:xfrm>
            <a:off x="0" y="1341437"/>
            <a:ext cx="10032683" cy="3429000"/>
          </a:xfrm>
          <a:prstGeom prst="rect">
            <a:avLst/>
          </a:prstGeom>
          <a:noFill/>
          <a:ln w="9525">
            <a:noFill/>
            <a:miter lim="800000"/>
            <a:headEnd/>
            <a:tailEnd/>
          </a:ln>
        </p:spPr>
      </p:pic>
      <p:pic>
        <p:nvPicPr>
          <p:cNvPr id="3" name="Recorded Sound">
            <a:hlinkClick r:id="" action="ppaction://media"/>
          </p:cNvPr>
          <p:cNvPicPr>
            <a:picLocks noRot="1" noChangeAspect="1"/>
          </p:cNvPicPr>
          <p:nvPr>
            <a:wavAudioFile r:embed="rId1" name="Recorded Sound"/>
          </p:nvPr>
        </p:nvPicPr>
        <p:blipFill>
          <a:blip r:embed="rId4"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l="13216" t="2222" r="13034" b="80930"/>
          <a:stretch>
            <a:fillRect/>
          </a:stretch>
        </p:blipFill>
        <p:spPr bwMode="auto">
          <a:xfrm>
            <a:off x="0" y="427037"/>
            <a:ext cx="10080625" cy="1295400"/>
          </a:xfrm>
          <a:prstGeom prst="rect">
            <a:avLst/>
          </a:prstGeom>
          <a:noFill/>
          <a:ln w="9525">
            <a:noFill/>
            <a:miter lim="800000"/>
            <a:headEnd/>
            <a:tailEnd/>
          </a:ln>
        </p:spPr>
      </p:pic>
      <p:pic>
        <p:nvPicPr>
          <p:cNvPr id="70658" name="Picture 2" descr="Definition af palliation"/>
          <p:cNvPicPr>
            <a:picLocks noChangeAspect="1" noChangeArrowheads="1"/>
          </p:cNvPicPr>
          <p:nvPr/>
        </p:nvPicPr>
        <p:blipFill>
          <a:blip r:embed="rId4" cstate="print"/>
          <a:srcRect t="44000" r="-1818"/>
          <a:stretch>
            <a:fillRect/>
          </a:stretch>
        </p:blipFill>
        <p:spPr bwMode="auto">
          <a:xfrm>
            <a:off x="5573712" y="274637"/>
            <a:ext cx="4419600" cy="2209800"/>
          </a:xfrm>
          <a:prstGeom prst="rect">
            <a:avLst/>
          </a:prstGeom>
          <a:noFill/>
        </p:spPr>
      </p:pic>
      <p:pic>
        <p:nvPicPr>
          <p:cNvPr id="4" name="Picture 2"/>
          <p:cNvPicPr>
            <a:picLocks noChangeAspect="1" noChangeArrowheads="1"/>
          </p:cNvPicPr>
          <p:nvPr/>
        </p:nvPicPr>
        <p:blipFill>
          <a:blip r:embed="rId3" cstate="print"/>
          <a:srcRect l="13216" t="21651" r="14149" b="29786"/>
          <a:stretch>
            <a:fillRect/>
          </a:stretch>
        </p:blipFill>
        <p:spPr bwMode="auto">
          <a:xfrm>
            <a:off x="0" y="2560637"/>
            <a:ext cx="9928226" cy="3733800"/>
          </a:xfrm>
          <a:prstGeom prst="rect">
            <a:avLst/>
          </a:prstGeom>
          <a:noFill/>
          <a:ln w="9525">
            <a:noFill/>
            <a:miter lim="800000"/>
            <a:headEnd/>
            <a:tailEnd/>
          </a:ln>
        </p:spPr>
      </p:pic>
      <p:pic>
        <p:nvPicPr>
          <p:cNvPr id="7" name="Recorded Sound">
            <a:hlinkClick r:id="" action="ppaction://media"/>
          </p:cNvPr>
          <p:cNvPicPr>
            <a:picLocks noRot="1" noChangeAspect="1"/>
          </p:cNvPicPr>
          <p:nvPr>
            <a:wavAudioFile r:embed="rId1" name="Recorded Sound"/>
          </p:nvPr>
        </p:nvPicPr>
        <p:blipFill>
          <a:blip r:embed="rId5" cstate="print"/>
          <a:stretch>
            <a:fillRect/>
          </a:stretch>
        </p:blipFill>
        <p:spPr>
          <a:xfrm>
            <a:off x="9612312"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t="74444" r="67196" b="19076"/>
          <a:stretch>
            <a:fillRect/>
          </a:stretch>
        </p:blipFill>
        <p:spPr bwMode="auto">
          <a:xfrm>
            <a:off x="239712" y="0"/>
            <a:ext cx="8915400" cy="990600"/>
          </a:xfrm>
          <a:prstGeom prst="rect">
            <a:avLst/>
          </a:prstGeom>
          <a:noFill/>
          <a:ln w="9525">
            <a:noFill/>
            <a:miter lim="800000"/>
            <a:headEnd/>
            <a:tailEnd/>
          </a:ln>
        </p:spPr>
      </p:pic>
      <p:grpSp>
        <p:nvGrpSpPr>
          <p:cNvPr id="13" name="Group 12"/>
          <p:cNvGrpSpPr/>
          <p:nvPr/>
        </p:nvGrpSpPr>
        <p:grpSpPr>
          <a:xfrm>
            <a:off x="0" y="808037"/>
            <a:ext cx="10080625" cy="1075266"/>
            <a:chOff x="0" y="808037"/>
            <a:chExt cx="10080625" cy="1075266"/>
          </a:xfrm>
        </p:grpSpPr>
        <p:pic>
          <p:nvPicPr>
            <p:cNvPr id="8" name="Picture 2"/>
            <p:cNvPicPr>
              <a:picLocks noChangeAspect="1" noChangeArrowheads="1"/>
            </p:cNvPicPr>
            <p:nvPr/>
          </p:nvPicPr>
          <p:blipFill>
            <a:blip r:embed="rId3" cstate="print"/>
            <a:srcRect l="32880" t="75370" r="40044" b="19076"/>
            <a:stretch>
              <a:fillRect/>
            </a:stretch>
          </p:blipFill>
          <p:spPr bwMode="auto">
            <a:xfrm>
              <a:off x="0" y="808037"/>
              <a:ext cx="5280024" cy="590367"/>
            </a:xfrm>
            <a:prstGeom prst="rect">
              <a:avLst/>
            </a:prstGeom>
            <a:noFill/>
            <a:ln w="9525">
              <a:noFill/>
              <a:miter lim="800000"/>
              <a:headEnd/>
              <a:tailEnd/>
            </a:ln>
          </p:spPr>
        </p:pic>
        <p:sp>
          <p:nvSpPr>
            <p:cNvPr id="6" name="Rectangle 5"/>
            <p:cNvSpPr/>
            <p:nvPr/>
          </p:nvSpPr>
          <p:spPr>
            <a:xfrm>
              <a:off x="5116512" y="884237"/>
              <a:ext cx="4800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2"/>
            <p:cNvPicPr>
              <a:picLocks noChangeAspect="1" noChangeArrowheads="1"/>
            </p:cNvPicPr>
            <p:nvPr/>
          </p:nvPicPr>
          <p:blipFill>
            <a:blip r:embed="rId3" cstate="print"/>
            <a:srcRect t="80924" r="72848" b="15373"/>
            <a:stretch>
              <a:fillRect/>
            </a:stretch>
          </p:blipFill>
          <p:spPr bwMode="auto">
            <a:xfrm>
              <a:off x="5113735" y="960437"/>
              <a:ext cx="4966890" cy="381000"/>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l="22319" t="80924" r="54250" b="14448"/>
            <a:stretch>
              <a:fillRect/>
            </a:stretch>
          </p:blipFill>
          <p:spPr bwMode="auto">
            <a:xfrm>
              <a:off x="2678112" y="1417636"/>
              <a:ext cx="4191000" cy="465667"/>
            </a:xfrm>
            <a:prstGeom prst="rect">
              <a:avLst/>
            </a:prstGeom>
            <a:noFill/>
            <a:ln w="9525">
              <a:noFill/>
              <a:miter lim="800000"/>
              <a:headEnd/>
              <a:tailEnd/>
            </a:ln>
          </p:spPr>
        </p:pic>
      </p:grpSp>
      <p:pic>
        <p:nvPicPr>
          <p:cNvPr id="76804" name="Picture 4" descr="http://www.marunadanmalayali.com/assets/coverphotos/w617/27790_1442829075.jpg"/>
          <p:cNvPicPr>
            <a:picLocks noChangeAspect="1" noChangeArrowheads="1"/>
          </p:cNvPicPr>
          <p:nvPr/>
        </p:nvPicPr>
        <p:blipFill>
          <a:blip r:embed="rId4" cstate="print"/>
          <a:srcRect/>
          <a:stretch>
            <a:fillRect/>
          </a:stretch>
        </p:blipFill>
        <p:spPr bwMode="auto">
          <a:xfrm>
            <a:off x="773112" y="2027237"/>
            <a:ext cx="8555314" cy="5532437"/>
          </a:xfrm>
          <a:prstGeom prst="rect">
            <a:avLst/>
          </a:prstGeom>
          <a:noFill/>
        </p:spPr>
      </p:pic>
      <p:pic>
        <p:nvPicPr>
          <p:cNvPr id="15" name="Picture 1"/>
          <p:cNvPicPr>
            <a:picLocks noChangeAspect="1" noChangeArrowheads="1"/>
          </p:cNvPicPr>
          <p:nvPr/>
        </p:nvPicPr>
        <p:blipFill>
          <a:blip r:embed="rId5" cstate="print"/>
          <a:srcRect l="19466" t="38889" r="68692" b="56667"/>
          <a:stretch>
            <a:fillRect/>
          </a:stretch>
        </p:blipFill>
        <p:spPr bwMode="auto">
          <a:xfrm>
            <a:off x="7021512" y="1341437"/>
            <a:ext cx="2133600" cy="426720"/>
          </a:xfrm>
          <a:prstGeom prst="rect">
            <a:avLst/>
          </a:prstGeom>
          <a:noFill/>
          <a:ln w="9525">
            <a:noFill/>
            <a:miter lim="800000"/>
            <a:headEnd/>
            <a:tailEnd/>
          </a:ln>
        </p:spPr>
      </p:pic>
      <p:sp>
        <p:nvSpPr>
          <p:cNvPr id="10" name="Rectangle 9"/>
          <p:cNvSpPr/>
          <p:nvPr/>
        </p:nvSpPr>
        <p:spPr>
          <a:xfrm>
            <a:off x="9231312" y="960437"/>
            <a:ext cx="849313"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4" name="Recorded Sound">
            <a:hlinkClick r:id="" action="ppaction://media"/>
          </p:cNvPr>
          <p:cNvPicPr>
            <a:picLocks noRot="1" noChangeAspect="1"/>
          </p:cNvPicPr>
          <p:nvPr>
            <a:wavAudioFile r:embed="rId1" name="Recorded Sound"/>
          </p:nvPr>
        </p:nvPicPr>
        <p:blipFill>
          <a:blip r:embed="rId6"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4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t="74444" r="67196" b="19076"/>
          <a:stretch>
            <a:fillRect/>
          </a:stretch>
        </p:blipFill>
        <p:spPr bwMode="auto">
          <a:xfrm>
            <a:off x="239712" y="0"/>
            <a:ext cx="8915400" cy="990600"/>
          </a:xfrm>
          <a:prstGeom prst="rect">
            <a:avLst/>
          </a:prstGeom>
          <a:noFill/>
          <a:ln w="9525">
            <a:noFill/>
            <a:miter lim="800000"/>
            <a:headEnd/>
            <a:tailEnd/>
          </a:ln>
        </p:spPr>
      </p:pic>
      <p:grpSp>
        <p:nvGrpSpPr>
          <p:cNvPr id="2" name="Group 12"/>
          <p:cNvGrpSpPr/>
          <p:nvPr/>
        </p:nvGrpSpPr>
        <p:grpSpPr>
          <a:xfrm>
            <a:off x="0" y="808037"/>
            <a:ext cx="10080625" cy="1075266"/>
            <a:chOff x="0" y="808037"/>
            <a:chExt cx="10080625" cy="1075266"/>
          </a:xfrm>
        </p:grpSpPr>
        <p:pic>
          <p:nvPicPr>
            <p:cNvPr id="8" name="Picture 2"/>
            <p:cNvPicPr>
              <a:picLocks noChangeAspect="1" noChangeArrowheads="1"/>
            </p:cNvPicPr>
            <p:nvPr/>
          </p:nvPicPr>
          <p:blipFill>
            <a:blip r:embed="rId3" cstate="print"/>
            <a:srcRect l="32880" t="75370" r="40044" b="19076"/>
            <a:stretch>
              <a:fillRect/>
            </a:stretch>
          </p:blipFill>
          <p:spPr bwMode="auto">
            <a:xfrm>
              <a:off x="0" y="808037"/>
              <a:ext cx="5280024" cy="590367"/>
            </a:xfrm>
            <a:prstGeom prst="rect">
              <a:avLst/>
            </a:prstGeom>
            <a:noFill/>
            <a:ln w="9525">
              <a:noFill/>
              <a:miter lim="800000"/>
              <a:headEnd/>
              <a:tailEnd/>
            </a:ln>
          </p:spPr>
        </p:pic>
        <p:sp>
          <p:nvSpPr>
            <p:cNvPr id="6" name="Rectangle 5"/>
            <p:cNvSpPr/>
            <p:nvPr/>
          </p:nvSpPr>
          <p:spPr>
            <a:xfrm>
              <a:off x="5116512" y="884237"/>
              <a:ext cx="4800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2"/>
            <p:cNvPicPr>
              <a:picLocks noChangeAspect="1" noChangeArrowheads="1"/>
            </p:cNvPicPr>
            <p:nvPr/>
          </p:nvPicPr>
          <p:blipFill>
            <a:blip r:embed="rId3" cstate="print"/>
            <a:srcRect t="80924" r="72848" b="15373"/>
            <a:stretch>
              <a:fillRect/>
            </a:stretch>
          </p:blipFill>
          <p:spPr bwMode="auto">
            <a:xfrm>
              <a:off x="5113735" y="960437"/>
              <a:ext cx="4966890" cy="381000"/>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l="22319" t="80924" r="54250" b="14448"/>
            <a:stretch>
              <a:fillRect/>
            </a:stretch>
          </p:blipFill>
          <p:spPr bwMode="auto">
            <a:xfrm>
              <a:off x="2678112" y="1417636"/>
              <a:ext cx="4191000" cy="465667"/>
            </a:xfrm>
            <a:prstGeom prst="rect">
              <a:avLst/>
            </a:prstGeom>
            <a:noFill/>
            <a:ln w="9525">
              <a:noFill/>
              <a:miter lim="800000"/>
              <a:headEnd/>
              <a:tailEnd/>
            </a:ln>
          </p:spPr>
        </p:pic>
      </p:grpSp>
      <p:pic>
        <p:nvPicPr>
          <p:cNvPr id="76804" name="Picture 4" descr="http://www.marunadanmalayali.com/assets/coverphotos/w617/27790_1442829075.jpg"/>
          <p:cNvPicPr>
            <a:picLocks noChangeAspect="1" noChangeArrowheads="1"/>
          </p:cNvPicPr>
          <p:nvPr/>
        </p:nvPicPr>
        <p:blipFill>
          <a:blip r:embed="rId4" cstate="print"/>
          <a:srcRect/>
          <a:stretch>
            <a:fillRect/>
          </a:stretch>
        </p:blipFill>
        <p:spPr bwMode="auto">
          <a:xfrm>
            <a:off x="773112" y="2027237"/>
            <a:ext cx="8555314" cy="5532437"/>
          </a:xfrm>
          <a:prstGeom prst="rect">
            <a:avLst/>
          </a:prstGeom>
          <a:noFill/>
        </p:spPr>
      </p:pic>
      <p:pic>
        <p:nvPicPr>
          <p:cNvPr id="15" name="Picture 1"/>
          <p:cNvPicPr>
            <a:picLocks noChangeAspect="1" noChangeArrowheads="1"/>
          </p:cNvPicPr>
          <p:nvPr/>
        </p:nvPicPr>
        <p:blipFill>
          <a:blip r:embed="rId5" cstate="print"/>
          <a:srcRect l="19466" t="38889" r="68692" b="56667"/>
          <a:stretch>
            <a:fillRect/>
          </a:stretch>
        </p:blipFill>
        <p:spPr bwMode="auto">
          <a:xfrm>
            <a:off x="7021512" y="1341437"/>
            <a:ext cx="2133600" cy="426720"/>
          </a:xfrm>
          <a:prstGeom prst="rect">
            <a:avLst/>
          </a:prstGeom>
          <a:noFill/>
          <a:ln w="9525">
            <a:noFill/>
            <a:miter lim="800000"/>
            <a:headEnd/>
            <a:tailEnd/>
          </a:ln>
        </p:spPr>
      </p:pic>
      <p:cxnSp>
        <p:nvCxnSpPr>
          <p:cNvPr id="17" name="Straight Connector 16"/>
          <p:cNvCxnSpPr/>
          <p:nvPr/>
        </p:nvCxnSpPr>
        <p:spPr>
          <a:xfrm>
            <a:off x="0" y="0"/>
            <a:ext cx="10080625" cy="7559675"/>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0" y="0"/>
            <a:ext cx="10080625" cy="7559675"/>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Recorded Sound">
            <a:hlinkClick r:id="" action="ppaction://media"/>
          </p:cNvPr>
          <p:cNvPicPr>
            <a:picLocks noRot="1" noChangeAspect="1"/>
          </p:cNvPicPr>
          <p:nvPr>
            <a:wavAudioFile r:embed="rId1" name="Recorded Sound"/>
          </p:nvPr>
        </p:nvPicPr>
        <p:blipFill>
          <a:blip r:embed="rId6" cstate="print"/>
          <a:stretch>
            <a:fillRect/>
          </a:stretch>
        </p:blipFill>
        <p:spPr>
          <a:xfrm>
            <a:off x="9459912" y="7315200"/>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p:cNvPicPr>
            <a:picLocks noChangeAspect="1" noChangeArrowheads="1"/>
          </p:cNvPicPr>
          <p:nvPr/>
        </p:nvPicPr>
        <p:blipFill>
          <a:blip r:embed="rId3" cstate="print"/>
          <a:srcRect l="12591" t="15556" r="13034" b="2222"/>
          <a:stretch>
            <a:fillRect/>
          </a:stretch>
        </p:blipFill>
        <p:spPr bwMode="auto">
          <a:xfrm>
            <a:off x="0" y="0"/>
            <a:ext cx="5882632" cy="3658108"/>
          </a:xfrm>
          <a:prstGeom prst="rect">
            <a:avLst/>
          </a:prstGeom>
          <a:noFill/>
          <a:ln w="9525">
            <a:noFill/>
            <a:miter lim="800000"/>
            <a:headEnd/>
            <a:tailEnd/>
          </a:ln>
        </p:spPr>
      </p:pic>
      <p:sp>
        <p:nvSpPr>
          <p:cNvPr id="12" name="TextBox 11"/>
          <p:cNvSpPr txBox="1"/>
          <p:nvPr/>
        </p:nvSpPr>
        <p:spPr>
          <a:xfrm>
            <a:off x="6640512" y="2865437"/>
            <a:ext cx="3440113"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ml-IN" sz="2800" b="1" dirty="0" smtClean="0">
                <a:solidFill>
                  <a:srgbClr val="0070C0"/>
                </a:solidFill>
                <a:latin typeface="Meera" pitchFamily="34" charset="0"/>
                <a:cs typeface="Meera" pitchFamily="34" charset="0"/>
              </a:rPr>
              <a:t>ആന്റി-ഓങ്കോജീനുകൾ </a:t>
            </a:r>
            <a:endParaRPr lang="en-IN" sz="2800" b="1" dirty="0">
              <a:solidFill>
                <a:srgbClr val="0070C0"/>
              </a:solidFill>
              <a:latin typeface="Meera" pitchFamily="34" charset="0"/>
              <a:cs typeface="Meera" pitchFamily="34" charset="0"/>
            </a:endParaRPr>
          </a:p>
        </p:txBody>
      </p:sp>
      <p:sp>
        <p:nvSpPr>
          <p:cNvPr id="13" name="TextBox 12"/>
          <p:cNvSpPr txBox="1"/>
          <p:nvPr/>
        </p:nvSpPr>
        <p:spPr>
          <a:xfrm>
            <a:off x="7326312" y="0"/>
            <a:ext cx="2754313"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ml-IN" sz="2800" b="1" dirty="0" smtClean="0">
                <a:solidFill>
                  <a:srgbClr val="0070C0"/>
                </a:solidFill>
                <a:latin typeface="Meera" pitchFamily="34" charset="0"/>
                <a:cs typeface="Meera" pitchFamily="34" charset="0"/>
              </a:rPr>
              <a:t>ഓങ്കോജീനുകൾ  </a:t>
            </a:r>
            <a:endParaRPr lang="en-IN" sz="2800" b="1" dirty="0">
              <a:solidFill>
                <a:srgbClr val="0070C0"/>
              </a:solidFill>
              <a:latin typeface="Meera" pitchFamily="34" charset="0"/>
              <a:cs typeface="Meera" pitchFamily="34" charset="0"/>
            </a:endParaRPr>
          </a:p>
        </p:txBody>
      </p:sp>
      <p:cxnSp>
        <p:nvCxnSpPr>
          <p:cNvPr id="15" name="Straight Arrow Connector 14"/>
          <p:cNvCxnSpPr>
            <a:stCxn id="13" idx="1"/>
          </p:cNvCxnSpPr>
          <p:nvPr/>
        </p:nvCxnSpPr>
        <p:spPr>
          <a:xfrm flipH="1">
            <a:off x="5878512" y="261610"/>
            <a:ext cx="1447800" cy="146082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a:endCxn id="18437" idx="3"/>
          </p:cNvCxnSpPr>
          <p:nvPr/>
        </p:nvCxnSpPr>
        <p:spPr>
          <a:xfrm flipH="1" flipV="1">
            <a:off x="5882632" y="1829054"/>
            <a:ext cx="757880" cy="129799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878512" y="655637"/>
            <a:ext cx="76200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t>+</a:t>
            </a:r>
            <a:endParaRPr lang="en-IN" sz="3600" b="1" dirty="0"/>
          </a:p>
        </p:txBody>
      </p:sp>
      <p:sp>
        <p:nvSpPr>
          <p:cNvPr id="21" name="TextBox 20"/>
          <p:cNvSpPr txBox="1"/>
          <p:nvPr/>
        </p:nvSpPr>
        <p:spPr>
          <a:xfrm>
            <a:off x="5954712" y="1646237"/>
            <a:ext cx="762000" cy="707886"/>
          </a:xfrm>
          <a:prstGeom prst="rect">
            <a:avLst/>
          </a:prstGeom>
          <a:noFill/>
        </p:spPr>
        <p:txBody>
          <a:bodyPr wrap="square" rtlCol="0">
            <a:spAutoFit/>
          </a:bodyPr>
          <a:lstStyle/>
          <a:p>
            <a:pPr algn="ctr"/>
            <a:r>
              <a:rPr lang="en-US" sz="4000" b="1" dirty="0" smtClean="0"/>
              <a:t>-</a:t>
            </a:r>
            <a:endParaRPr lang="en-IN" sz="4000" b="1" dirty="0"/>
          </a:p>
        </p:txBody>
      </p:sp>
      <p:sp>
        <p:nvSpPr>
          <p:cNvPr id="26" name="Rectangle 25"/>
          <p:cNvSpPr/>
          <p:nvPr/>
        </p:nvSpPr>
        <p:spPr>
          <a:xfrm>
            <a:off x="7326312" y="1493837"/>
            <a:ext cx="2247731" cy="369332"/>
          </a:xfrm>
          <a:prstGeom prst="rect">
            <a:avLst/>
          </a:prstGeom>
          <a:solidFill>
            <a:srgbClr val="00B050"/>
          </a:solidFill>
          <a:effectLst>
            <a:glow rad="228600">
              <a:schemeClr val="accent2">
                <a:satMod val="175000"/>
                <a:alpha val="40000"/>
              </a:schemeClr>
            </a:glow>
          </a:effectLst>
        </p:spPr>
        <p:txBody>
          <a:bodyPr wrap="none">
            <a:spAutoFit/>
          </a:bodyPr>
          <a:lstStyle/>
          <a:p>
            <a:r>
              <a:rPr lang="ml-IN" b="1" dirty="0" smtClean="0">
                <a:solidFill>
                  <a:srgbClr val="FFFF00"/>
                </a:solidFill>
              </a:rPr>
              <a:t>സന്തുലിതാവസ്ഥ</a:t>
            </a:r>
            <a:endParaRPr lang="en-IN" b="1" dirty="0">
              <a:solidFill>
                <a:srgbClr val="FFFF00"/>
              </a:solidFill>
            </a:endParaRPr>
          </a:p>
        </p:txBody>
      </p:sp>
      <p:pic>
        <p:nvPicPr>
          <p:cNvPr id="11" name="Recorded Sound">
            <a:hlinkClick r:id="" action="ppaction://media"/>
          </p:cNvPr>
          <p:cNvPicPr>
            <a:picLocks noRot="1" noChangeAspect="1"/>
          </p:cNvPicPr>
          <p:nvPr>
            <a:wavAudioFile r:embed="rId1" name="Recorded Sound"/>
          </p:nvPr>
        </p:nvPicPr>
        <p:blipFill>
          <a:blip r:embed="rId4" cstate="print"/>
          <a:stretch>
            <a:fillRect/>
          </a:stretch>
        </p:blipFill>
        <p:spPr>
          <a:xfrm>
            <a:off x="9836150" y="72088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8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7" name="Picture 3" descr="https://media-exp2.licdn.com/mpr/mpr/AAEAAQAAAAAAAAawAAAAJGFhMjk5MjEyLTY4YjQtNDkxNi1hZWY2LWVhMDViNTA1MjY3Mw.jpg"/>
          <p:cNvPicPr>
            <a:picLocks noChangeAspect="1" noChangeArrowheads="1"/>
          </p:cNvPicPr>
          <p:nvPr/>
        </p:nvPicPr>
        <p:blipFill>
          <a:blip r:embed="rId3" cstate="print"/>
          <a:srcRect l="58453" t="8000" r="4871" b="16000"/>
          <a:stretch>
            <a:fillRect/>
          </a:stretch>
        </p:blipFill>
        <p:spPr bwMode="auto">
          <a:xfrm>
            <a:off x="0" y="0"/>
            <a:ext cx="4278312" cy="5080496"/>
          </a:xfrm>
          <a:prstGeom prst="rect">
            <a:avLst/>
          </a:prstGeom>
          <a:noFill/>
        </p:spPr>
      </p:pic>
      <p:pic>
        <p:nvPicPr>
          <p:cNvPr id="77828" name="Picture 4"/>
          <p:cNvPicPr>
            <a:picLocks noChangeAspect="1" noChangeArrowheads="1"/>
          </p:cNvPicPr>
          <p:nvPr/>
        </p:nvPicPr>
        <p:blipFill>
          <a:blip r:embed="rId4" cstate="print"/>
          <a:srcRect l="32591" t="43333" r="50534" b="22222"/>
          <a:stretch>
            <a:fillRect/>
          </a:stretch>
        </p:blipFill>
        <p:spPr bwMode="auto">
          <a:xfrm>
            <a:off x="5726112" y="0"/>
            <a:ext cx="4354513" cy="4999626"/>
          </a:xfrm>
          <a:prstGeom prst="rect">
            <a:avLst/>
          </a:prstGeom>
          <a:noFill/>
          <a:ln w="9525">
            <a:noFill/>
            <a:miter lim="800000"/>
            <a:headEnd/>
            <a:tailEnd/>
          </a:ln>
        </p:spPr>
      </p:pic>
      <p:sp>
        <p:nvSpPr>
          <p:cNvPr id="6" name="Rectangle 5"/>
          <p:cNvSpPr/>
          <p:nvPr/>
        </p:nvSpPr>
        <p:spPr>
          <a:xfrm>
            <a:off x="7021512" y="1189037"/>
            <a:ext cx="838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7829" name="Picture 5"/>
          <p:cNvPicPr>
            <a:picLocks noChangeAspect="1" noChangeArrowheads="1"/>
          </p:cNvPicPr>
          <p:nvPr/>
        </p:nvPicPr>
        <p:blipFill>
          <a:blip r:embed="rId5" cstate="print"/>
          <a:srcRect/>
          <a:stretch>
            <a:fillRect/>
          </a:stretch>
        </p:blipFill>
        <p:spPr bwMode="auto">
          <a:xfrm>
            <a:off x="0" y="5151437"/>
            <a:ext cx="10210801" cy="1524000"/>
          </a:xfrm>
          <a:prstGeom prst="rect">
            <a:avLst/>
          </a:prstGeom>
          <a:noFill/>
          <a:ln w="9525">
            <a:noFill/>
            <a:miter lim="800000"/>
            <a:headEnd/>
            <a:tailEnd/>
          </a:ln>
          <a:effectLst/>
        </p:spPr>
      </p:pic>
      <p:pic>
        <p:nvPicPr>
          <p:cNvPr id="7" name="Recorded Sound">
            <a:hlinkClick r:id="" action="ppaction://media"/>
          </p:cNvPr>
          <p:cNvPicPr>
            <a:picLocks noRot="1" noChangeAspect="1"/>
          </p:cNvPicPr>
          <p:nvPr>
            <a:wavAudioFile r:embed="rId1" name="Recorded Sound"/>
          </p:nvPr>
        </p:nvPicPr>
        <p:blipFill>
          <a:blip r:embed="rId6" cstate="print"/>
          <a:stretch>
            <a:fillRect/>
          </a:stretch>
        </p:blipFill>
        <p:spPr>
          <a:xfrm>
            <a:off x="9688512"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srcRect l="12591" r="13034" b="1111"/>
          <a:stretch>
            <a:fillRect/>
          </a:stretch>
        </p:blipFill>
        <p:spPr bwMode="auto">
          <a:xfrm>
            <a:off x="-1" y="20384"/>
            <a:ext cx="10080625" cy="7539291"/>
          </a:xfrm>
          <a:prstGeom prst="rect">
            <a:avLst/>
          </a:prstGeom>
          <a:noFill/>
          <a:ln w="9525">
            <a:noFill/>
            <a:miter lim="800000"/>
            <a:headEnd/>
            <a:tailEnd/>
          </a:ln>
        </p:spPr>
      </p:pic>
      <p:pic>
        <p:nvPicPr>
          <p:cNvPr id="3" name="Recorded Sound">
            <a:hlinkClick r:id="" action="ppaction://media"/>
          </p:cNvPr>
          <p:cNvPicPr>
            <a:picLocks noRot="1" noChangeAspect="1"/>
          </p:cNvPicPr>
          <p:nvPr>
            <a:wavAudioFile r:embed="rId1" name="Recorded Sound"/>
          </p:nvPr>
        </p:nvPicPr>
        <p:blipFill>
          <a:blip r:embed="rId4" cstate="print"/>
          <a:stretch>
            <a:fillRect/>
          </a:stretch>
        </p:blipFill>
        <p:spPr>
          <a:xfrm>
            <a:off x="9688512"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print"/>
          <a:srcRect l="12591" t="1111" r="13659" b="-1111"/>
          <a:stretch>
            <a:fillRect/>
          </a:stretch>
        </p:blipFill>
        <p:spPr bwMode="auto">
          <a:xfrm>
            <a:off x="0" y="0"/>
            <a:ext cx="10080625" cy="7688612"/>
          </a:xfrm>
          <a:prstGeom prst="rect">
            <a:avLst/>
          </a:prstGeom>
          <a:noFill/>
          <a:ln w="9525">
            <a:noFill/>
            <a:miter lim="800000"/>
            <a:headEnd/>
            <a:tailEnd/>
          </a:ln>
        </p:spPr>
      </p:pic>
      <p:sp>
        <p:nvSpPr>
          <p:cNvPr id="3" name="Rectangle 2"/>
          <p:cNvSpPr/>
          <p:nvPr/>
        </p:nvSpPr>
        <p:spPr>
          <a:xfrm>
            <a:off x="1306512" y="2103437"/>
            <a:ext cx="1524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l="6875" t="8889" r="34375" b="10000"/>
          <a:stretch>
            <a:fillRect/>
          </a:stretch>
        </p:blipFill>
        <p:spPr bwMode="auto">
          <a:xfrm>
            <a:off x="4125912" y="2935271"/>
            <a:ext cx="5954713" cy="462440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12500" t="37778" r="38659" b="7778"/>
          <a:stretch>
            <a:fillRect/>
          </a:stretch>
        </p:blipFill>
        <p:spPr bwMode="auto">
          <a:xfrm>
            <a:off x="0" y="808037"/>
            <a:ext cx="5954713" cy="37338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l="12591" t="17778" r="12167" b="18068"/>
          <a:stretch>
            <a:fillRect/>
          </a:stretch>
        </p:blipFill>
        <p:spPr bwMode="auto">
          <a:xfrm>
            <a:off x="0" y="4922838"/>
            <a:ext cx="5497866" cy="2636838"/>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l="15625" t="25556" r="41250" b="38889"/>
          <a:stretch>
            <a:fillRect/>
          </a:stretch>
        </p:blipFill>
        <p:spPr bwMode="auto">
          <a:xfrm>
            <a:off x="5972969" y="960437"/>
            <a:ext cx="4107656" cy="1905000"/>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l="11966" t="20000" r="64948" b="73967"/>
          <a:stretch>
            <a:fillRect/>
          </a:stretch>
        </p:blipFill>
        <p:spPr bwMode="auto">
          <a:xfrm>
            <a:off x="-1" y="-1"/>
            <a:ext cx="5497513" cy="808038"/>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l="35005" t="20569" r="49909" b="73333"/>
          <a:stretch>
            <a:fillRect/>
          </a:stretch>
        </p:blipFill>
        <p:spPr bwMode="auto">
          <a:xfrm>
            <a:off x="1001712" y="731837"/>
            <a:ext cx="3592513" cy="816808"/>
          </a:xfrm>
          <a:prstGeom prst="rect">
            <a:avLst/>
          </a:prstGeom>
          <a:noFill/>
          <a:ln w="9525">
            <a:noFill/>
            <a:miter lim="800000"/>
            <a:headEnd/>
            <a:tailEnd/>
          </a:ln>
        </p:spPr>
      </p:pic>
      <p:pic>
        <p:nvPicPr>
          <p:cNvPr id="8" name="Recorded Sound">
            <a:hlinkClick r:id="" action="ppaction://media"/>
          </p:cNvPr>
          <p:cNvPicPr>
            <a:picLocks noRot="1" noChangeAspect="1"/>
          </p:cNvPicPr>
          <p:nvPr>
            <a:wavAudioFile r:embed="rId1" name="Recorded Sound"/>
          </p:nvPr>
        </p:nvPicPr>
        <p:blipFill>
          <a:blip r:embed="rId7" cstate="print"/>
          <a:stretch>
            <a:fillRect/>
          </a:stretch>
        </p:blipFill>
        <p:spPr>
          <a:xfrm>
            <a:off x="9836150"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l="6875" t="8889" r="34375" b="10000"/>
          <a:stretch>
            <a:fillRect/>
          </a:stretch>
        </p:blipFill>
        <p:spPr bwMode="auto">
          <a:xfrm>
            <a:off x="4125912" y="2935271"/>
            <a:ext cx="5954713" cy="462440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12500" t="37778" r="38659" b="7778"/>
          <a:stretch>
            <a:fillRect/>
          </a:stretch>
        </p:blipFill>
        <p:spPr bwMode="auto">
          <a:xfrm>
            <a:off x="0" y="808037"/>
            <a:ext cx="5954713" cy="37338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l="11966" t="20000" r="64948" b="73967"/>
          <a:stretch>
            <a:fillRect/>
          </a:stretch>
        </p:blipFill>
        <p:spPr bwMode="auto">
          <a:xfrm>
            <a:off x="-1" y="-1"/>
            <a:ext cx="5497513" cy="808038"/>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l="12591" t="17778" r="12167" b="18068"/>
          <a:stretch>
            <a:fillRect/>
          </a:stretch>
        </p:blipFill>
        <p:spPr bwMode="auto">
          <a:xfrm>
            <a:off x="0" y="4922838"/>
            <a:ext cx="5497866" cy="2636838"/>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l="15625" t="25556" r="41250" b="38889"/>
          <a:stretch>
            <a:fillRect/>
          </a:stretch>
        </p:blipFill>
        <p:spPr bwMode="auto">
          <a:xfrm>
            <a:off x="5972969" y="960437"/>
            <a:ext cx="4107656" cy="190500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l="35005" t="20569" r="49909" b="73333"/>
          <a:stretch>
            <a:fillRect/>
          </a:stretch>
        </p:blipFill>
        <p:spPr bwMode="auto">
          <a:xfrm>
            <a:off x="1001712" y="731837"/>
            <a:ext cx="3592513" cy="816808"/>
          </a:xfrm>
          <a:prstGeom prst="rect">
            <a:avLst/>
          </a:prstGeom>
          <a:noFill/>
          <a:ln w="9525">
            <a:noFill/>
            <a:miter lim="800000"/>
            <a:headEnd/>
            <a:tailEnd/>
          </a:ln>
        </p:spPr>
      </p:pic>
      <p:cxnSp>
        <p:nvCxnSpPr>
          <p:cNvPr id="10" name="Straight Connector 9"/>
          <p:cNvCxnSpPr/>
          <p:nvPr/>
        </p:nvCxnSpPr>
        <p:spPr>
          <a:xfrm>
            <a:off x="0" y="4846637"/>
            <a:ext cx="5573712" cy="2713038"/>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954712" y="960437"/>
            <a:ext cx="4125913" cy="29718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97512" y="4618037"/>
            <a:ext cx="4583113" cy="2941638"/>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30312" y="884237"/>
            <a:ext cx="3124200" cy="4572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975653" y="685800"/>
            <a:ext cx="3918465" cy="789709"/>
          </a:xfrm>
          <a:custGeom>
            <a:avLst/>
            <a:gdLst>
              <a:gd name="connsiteX0" fmla="*/ 3450874 w 3918465"/>
              <a:gd name="connsiteY0" fmla="*/ 706582 h 789709"/>
              <a:gd name="connsiteX1" fmla="*/ 2339047 w 3918465"/>
              <a:gd name="connsiteY1" fmla="*/ 706582 h 789709"/>
              <a:gd name="connsiteX2" fmla="*/ 2068883 w 3918465"/>
              <a:gd name="connsiteY2" fmla="*/ 685800 h 789709"/>
              <a:gd name="connsiteX3" fmla="*/ 1788329 w 3918465"/>
              <a:gd name="connsiteY3" fmla="*/ 633845 h 789709"/>
              <a:gd name="connsiteX4" fmla="*/ 1622074 w 3918465"/>
              <a:gd name="connsiteY4" fmla="*/ 623455 h 789709"/>
              <a:gd name="connsiteX5" fmla="*/ 863538 w 3918465"/>
              <a:gd name="connsiteY5" fmla="*/ 633845 h 789709"/>
              <a:gd name="connsiteX6" fmla="*/ 790802 w 3918465"/>
              <a:gd name="connsiteY6" fmla="*/ 654627 h 789709"/>
              <a:gd name="connsiteX7" fmla="*/ 447902 w 3918465"/>
              <a:gd name="connsiteY7" fmla="*/ 675409 h 789709"/>
              <a:gd name="connsiteX8" fmla="*/ 354383 w 3918465"/>
              <a:gd name="connsiteY8" fmla="*/ 696191 h 789709"/>
              <a:gd name="connsiteX9" fmla="*/ 312820 w 3918465"/>
              <a:gd name="connsiteY9" fmla="*/ 706582 h 789709"/>
              <a:gd name="connsiteX10" fmla="*/ 281647 w 3918465"/>
              <a:gd name="connsiteY10" fmla="*/ 716973 h 789709"/>
              <a:gd name="connsiteX11" fmla="*/ 229692 w 3918465"/>
              <a:gd name="connsiteY11" fmla="*/ 727364 h 789709"/>
              <a:gd name="connsiteX12" fmla="*/ 94611 w 3918465"/>
              <a:gd name="connsiteY12" fmla="*/ 716973 h 789709"/>
              <a:gd name="connsiteX13" fmla="*/ 73829 w 3918465"/>
              <a:gd name="connsiteY13" fmla="*/ 675409 h 789709"/>
              <a:gd name="connsiteX14" fmla="*/ 42656 w 3918465"/>
              <a:gd name="connsiteY14" fmla="*/ 644236 h 789709"/>
              <a:gd name="connsiteX15" fmla="*/ 1092 w 3918465"/>
              <a:gd name="connsiteY15" fmla="*/ 581891 h 789709"/>
              <a:gd name="connsiteX16" fmla="*/ 21874 w 3918465"/>
              <a:gd name="connsiteY16" fmla="*/ 415636 h 789709"/>
              <a:gd name="connsiteX17" fmla="*/ 32265 w 3918465"/>
              <a:gd name="connsiteY17" fmla="*/ 363682 h 789709"/>
              <a:gd name="connsiteX18" fmla="*/ 53047 w 3918465"/>
              <a:gd name="connsiteY18" fmla="*/ 332509 h 789709"/>
              <a:gd name="connsiteX19" fmla="*/ 63438 w 3918465"/>
              <a:gd name="connsiteY19" fmla="*/ 290945 h 789709"/>
              <a:gd name="connsiteX20" fmla="*/ 156956 w 3918465"/>
              <a:gd name="connsiteY20" fmla="*/ 238991 h 789709"/>
              <a:gd name="connsiteX21" fmla="*/ 343992 w 3918465"/>
              <a:gd name="connsiteY21" fmla="*/ 166255 h 789709"/>
              <a:gd name="connsiteX22" fmla="*/ 385556 w 3918465"/>
              <a:gd name="connsiteY22" fmla="*/ 155864 h 789709"/>
              <a:gd name="connsiteX23" fmla="*/ 489465 w 3918465"/>
              <a:gd name="connsiteY23" fmla="*/ 145473 h 789709"/>
              <a:gd name="connsiteX24" fmla="*/ 749238 w 3918465"/>
              <a:gd name="connsiteY24" fmla="*/ 114300 h 789709"/>
              <a:gd name="connsiteX25" fmla="*/ 832365 w 3918465"/>
              <a:gd name="connsiteY25" fmla="*/ 93518 h 789709"/>
              <a:gd name="connsiteX26" fmla="*/ 873929 w 3918465"/>
              <a:gd name="connsiteY26" fmla="*/ 72736 h 789709"/>
              <a:gd name="connsiteX27" fmla="*/ 925883 w 3918465"/>
              <a:gd name="connsiteY27" fmla="*/ 62345 h 789709"/>
              <a:gd name="connsiteX28" fmla="*/ 1050574 w 3918465"/>
              <a:gd name="connsiteY28" fmla="*/ 20782 h 789709"/>
              <a:gd name="connsiteX29" fmla="*/ 1196047 w 3918465"/>
              <a:gd name="connsiteY29" fmla="*/ 0 h 789709"/>
              <a:gd name="connsiteX30" fmla="*/ 1642856 w 3918465"/>
              <a:gd name="connsiteY30" fmla="*/ 10391 h 789709"/>
              <a:gd name="connsiteX31" fmla="*/ 1705202 w 3918465"/>
              <a:gd name="connsiteY31" fmla="*/ 20782 h 789709"/>
              <a:gd name="connsiteX32" fmla="*/ 1850674 w 3918465"/>
              <a:gd name="connsiteY32" fmla="*/ 31173 h 789709"/>
              <a:gd name="connsiteX33" fmla="*/ 1985756 w 3918465"/>
              <a:gd name="connsiteY33" fmla="*/ 62345 h 789709"/>
              <a:gd name="connsiteX34" fmla="*/ 2068883 w 3918465"/>
              <a:gd name="connsiteY34" fmla="*/ 72736 h 789709"/>
              <a:gd name="connsiteX35" fmla="*/ 2193574 w 3918465"/>
              <a:gd name="connsiteY35" fmla="*/ 93518 h 789709"/>
              <a:gd name="connsiteX36" fmla="*/ 2224747 w 3918465"/>
              <a:gd name="connsiteY36" fmla="*/ 103909 h 789709"/>
              <a:gd name="connsiteX37" fmla="*/ 2276702 w 3918465"/>
              <a:gd name="connsiteY37" fmla="*/ 114300 h 789709"/>
              <a:gd name="connsiteX38" fmla="*/ 2463738 w 3918465"/>
              <a:gd name="connsiteY38" fmla="*/ 135082 h 789709"/>
              <a:gd name="connsiteX39" fmla="*/ 2619602 w 3918465"/>
              <a:gd name="connsiteY39" fmla="*/ 166255 h 789709"/>
              <a:gd name="connsiteX40" fmla="*/ 2733902 w 3918465"/>
              <a:gd name="connsiteY40" fmla="*/ 187036 h 789709"/>
              <a:gd name="connsiteX41" fmla="*/ 2765074 w 3918465"/>
              <a:gd name="connsiteY41" fmla="*/ 207818 h 789709"/>
              <a:gd name="connsiteX42" fmla="*/ 2848202 w 3918465"/>
              <a:gd name="connsiteY42" fmla="*/ 218209 h 789709"/>
              <a:gd name="connsiteX43" fmla="*/ 3045629 w 3918465"/>
              <a:gd name="connsiteY43" fmla="*/ 228600 h 789709"/>
              <a:gd name="connsiteX44" fmla="*/ 3170320 w 3918465"/>
              <a:gd name="connsiteY44" fmla="*/ 249382 h 789709"/>
              <a:gd name="connsiteX45" fmla="*/ 3211883 w 3918465"/>
              <a:gd name="connsiteY45" fmla="*/ 259773 h 789709"/>
              <a:gd name="connsiteX46" fmla="*/ 3274229 w 3918465"/>
              <a:gd name="connsiteY46" fmla="*/ 280555 h 789709"/>
              <a:gd name="connsiteX47" fmla="*/ 3367747 w 3918465"/>
              <a:gd name="connsiteY47" fmla="*/ 290945 h 789709"/>
              <a:gd name="connsiteX48" fmla="*/ 3398920 w 3918465"/>
              <a:gd name="connsiteY48" fmla="*/ 301336 h 789709"/>
              <a:gd name="connsiteX49" fmla="*/ 3440483 w 3918465"/>
              <a:gd name="connsiteY49" fmla="*/ 322118 h 789709"/>
              <a:gd name="connsiteX50" fmla="*/ 3513220 w 3918465"/>
              <a:gd name="connsiteY50" fmla="*/ 332509 h 789709"/>
              <a:gd name="connsiteX51" fmla="*/ 3596347 w 3918465"/>
              <a:gd name="connsiteY51" fmla="*/ 384464 h 789709"/>
              <a:gd name="connsiteX52" fmla="*/ 3741820 w 3918465"/>
              <a:gd name="connsiteY52" fmla="*/ 426027 h 789709"/>
              <a:gd name="connsiteX53" fmla="*/ 3824947 w 3918465"/>
              <a:gd name="connsiteY53" fmla="*/ 457200 h 789709"/>
              <a:gd name="connsiteX54" fmla="*/ 3876902 w 3918465"/>
              <a:gd name="connsiteY54" fmla="*/ 467591 h 789709"/>
              <a:gd name="connsiteX55" fmla="*/ 3918465 w 3918465"/>
              <a:gd name="connsiteY55" fmla="*/ 477982 h 789709"/>
              <a:gd name="connsiteX56" fmla="*/ 3887292 w 3918465"/>
              <a:gd name="connsiteY56" fmla="*/ 519545 h 789709"/>
              <a:gd name="connsiteX57" fmla="*/ 3835338 w 3918465"/>
              <a:gd name="connsiteY57" fmla="*/ 550718 h 789709"/>
              <a:gd name="connsiteX58" fmla="*/ 3793774 w 3918465"/>
              <a:gd name="connsiteY58" fmla="*/ 581891 h 789709"/>
              <a:gd name="connsiteX59" fmla="*/ 3731429 w 3918465"/>
              <a:gd name="connsiteY59" fmla="*/ 613064 h 789709"/>
              <a:gd name="connsiteX60" fmla="*/ 3700256 w 3918465"/>
              <a:gd name="connsiteY60" fmla="*/ 654627 h 789709"/>
              <a:gd name="connsiteX61" fmla="*/ 3679474 w 3918465"/>
              <a:gd name="connsiteY61" fmla="*/ 685800 h 789709"/>
              <a:gd name="connsiteX62" fmla="*/ 3596347 w 3918465"/>
              <a:gd name="connsiteY62" fmla="*/ 727364 h 789709"/>
              <a:gd name="connsiteX63" fmla="*/ 3565174 w 3918465"/>
              <a:gd name="connsiteY63" fmla="*/ 748145 h 789709"/>
              <a:gd name="connsiteX64" fmla="*/ 3482047 w 3918465"/>
              <a:gd name="connsiteY64" fmla="*/ 768927 h 789709"/>
              <a:gd name="connsiteX65" fmla="*/ 3430092 w 3918465"/>
              <a:gd name="connsiteY65" fmla="*/ 789709 h 789709"/>
              <a:gd name="connsiteX66" fmla="*/ 3388529 w 3918465"/>
              <a:gd name="connsiteY66" fmla="*/ 768927 h 789709"/>
              <a:gd name="connsiteX67" fmla="*/ 3419702 w 3918465"/>
              <a:gd name="connsiteY67" fmla="*/ 706582 h 789709"/>
              <a:gd name="connsiteX68" fmla="*/ 3430092 w 3918465"/>
              <a:gd name="connsiteY68" fmla="*/ 654627 h 78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918465" h="789709">
                <a:moveTo>
                  <a:pt x="3450874" y="706582"/>
                </a:moveTo>
                <a:cubicBezTo>
                  <a:pt x="2955938" y="728101"/>
                  <a:pt x="3164828" y="723435"/>
                  <a:pt x="2339047" y="706582"/>
                </a:cubicBezTo>
                <a:cubicBezTo>
                  <a:pt x="2303654" y="705860"/>
                  <a:pt x="2111889" y="689384"/>
                  <a:pt x="2068883" y="685800"/>
                </a:cubicBezTo>
                <a:cubicBezTo>
                  <a:pt x="1969989" y="664608"/>
                  <a:pt x="1888715" y="644229"/>
                  <a:pt x="1788329" y="633845"/>
                </a:cubicBezTo>
                <a:cubicBezTo>
                  <a:pt x="1733097" y="628132"/>
                  <a:pt x="1677492" y="626918"/>
                  <a:pt x="1622074" y="623455"/>
                </a:cubicBezTo>
                <a:lnTo>
                  <a:pt x="863538" y="633845"/>
                </a:lnTo>
                <a:cubicBezTo>
                  <a:pt x="761034" y="636507"/>
                  <a:pt x="874110" y="647685"/>
                  <a:pt x="790802" y="654627"/>
                </a:cubicBezTo>
                <a:cubicBezTo>
                  <a:pt x="676688" y="664137"/>
                  <a:pt x="562202" y="668482"/>
                  <a:pt x="447902" y="675409"/>
                </a:cubicBezTo>
                <a:cubicBezTo>
                  <a:pt x="346528" y="700752"/>
                  <a:pt x="473119" y="669805"/>
                  <a:pt x="354383" y="696191"/>
                </a:cubicBezTo>
                <a:cubicBezTo>
                  <a:pt x="340442" y="699289"/>
                  <a:pt x="326551" y="702659"/>
                  <a:pt x="312820" y="706582"/>
                </a:cubicBezTo>
                <a:cubicBezTo>
                  <a:pt x="302288" y="709591"/>
                  <a:pt x="292273" y="714316"/>
                  <a:pt x="281647" y="716973"/>
                </a:cubicBezTo>
                <a:cubicBezTo>
                  <a:pt x="264513" y="721256"/>
                  <a:pt x="247010" y="723900"/>
                  <a:pt x="229692" y="727364"/>
                </a:cubicBezTo>
                <a:cubicBezTo>
                  <a:pt x="184665" y="723900"/>
                  <a:pt x="137454" y="731254"/>
                  <a:pt x="94611" y="716973"/>
                </a:cubicBezTo>
                <a:cubicBezTo>
                  <a:pt x="79916" y="712075"/>
                  <a:pt x="82832" y="688014"/>
                  <a:pt x="73829" y="675409"/>
                </a:cubicBezTo>
                <a:cubicBezTo>
                  <a:pt x="65288" y="663451"/>
                  <a:pt x="51678" y="655836"/>
                  <a:pt x="42656" y="644236"/>
                </a:cubicBezTo>
                <a:cubicBezTo>
                  <a:pt x="27322" y="624521"/>
                  <a:pt x="14947" y="602673"/>
                  <a:pt x="1092" y="581891"/>
                </a:cubicBezTo>
                <a:cubicBezTo>
                  <a:pt x="16661" y="395061"/>
                  <a:pt x="0" y="514066"/>
                  <a:pt x="21874" y="415636"/>
                </a:cubicBezTo>
                <a:cubicBezTo>
                  <a:pt x="25705" y="398396"/>
                  <a:pt x="26064" y="380218"/>
                  <a:pt x="32265" y="363682"/>
                </a:cubicBezTo>
                <a:cubicBezTo>
                  <a:pt x="36650" y="351989"/>
                  <a:pt x="46120" y="342900"/>
                  <a:pt x="53047" y="332509"/>
                </a:cubicBezTo>
                <a:cubicBezTo>
                  <a:pt x="56511" y="318654"/>
                  <a:pt x="54869" y="302370"/>
                  <a:pt x="63438" y="290945"/>
                </a:cubicBezTo>
                <a:cubicBezTo>
                  <a:pt x="104201" y="236594"/>
                  <a:pt x="108264" y="257251"/>
                  <a:pt x="156956" y="238991"/>
                </a:cubicBezTo>
                <a:cubicBezTo>
                  <a:pt x="286409" y="190446"/>
                  <a:pt x="246451" y="195517"/>
                  <a:pt x="343992" y="166255"/>
                </a:cubicBezTo>
                <a:cubicBezTo>
                  <a:pt x="357671" y="162151"/>
                  <a:pt x="371418" y="157884"/>
                  <a:pt x="385556" y="155864"/>
                </a:cubicBezTo>
                <a:cubicBezTo>
                  <a:pt x="420015" y="150941"/>
                  <a:pt x="454829" y="148937"/>
                  <a:pt x="489465" y="145473"/>
                </a:cubicBezTo>
                <a:cubicBezTo>
                  <a:pt x="629815" y="110385"/>
                  <a:pt x="544079" y="126368"/>
                  <a:pt x="749238" y="114300"/>
                </a:cubicBezTo>
                <a:cubicBezTo>
                  <a:pt x="776947" y="107373"/>
                  <a:pt x="806819" y="106291"/>
                  <a:pt x="832365" y="93518"/>
                </a:cubicBezTo>
                <a:cubicBezTo>
                  <a:pt x="846220" y="86591"/>
                  <a:pt x="859234" y="77634"/>
                  <a:pt x="873929" y="72736"/>
                </a:cubicBezTo>
                <a:cubicBezTo>
                  <a:pt x="890684" y="67151"/>
                  <a:pt x="908940" y="67328"/>
                  <a:pt x="925883" y="62345"/>
                </a:cubicBezTo>
                <a:cubicBezTo>
                  <a:pt x="967915" y="49983"/>
                  <a:pt x="1007358" y="27985"/>
                  <a:pt x="1050574" y="20782"/>
                </a:cubicBezTo>
                <a:cubicBezTo>
                  <a:pt x="1140465" y="5800"/>
                  <a:pt x="1092014" y="13004"/>
                  <a:pt x="1196047" y="0"/>
                </a:cubicBezTo>
                <a:lnTo>
                  <a:pt x="1642856" y="10391"/>
                </a:lnTo>
                <a:cubicBezTo>
                  <a:pt x="1663907" y="11250"/>
                  <a:pt x="1684238" y="18686"/>
                  <a:pt x="1705202" y="20782"/>
                </a:cubicBezTo>
                <a:cubicBezTo>
                  <a:pt x="1753575" y="25619"/>
                  <a:pt x="1802183" y="27709"/>
                  <a:pt x="1850674" y="31173"/>
                </a:cubicBezTo>
                <a:cubicBezTo>
                  <a:pt x="1893320" y="41834"/>
                  <a:pt x="1945150" y="55179"/>
                  <a:pt x="1985756" y="62345"/>
                </a:cubicBezTo>
                <a:cubicBezTo>
                  <a:pt x="2013256" y="67198"/>
                  <a:pt x="2041267" y="68594"/>
                  <a:pt x="2068883" y="72736"/>
                </a:cubicBezTo>
                <a:cubicBezTo>
                  <a:pt x="2110554" y="78987"/>
                  <a:pt x="2152255" y="85254"/>
                  <a:pt x="2193574" y="93518"/>
                </a:cubicBezTo>
                <a:cubicBezTo>
                  <a:pt x="2204314" y="95666"/>
                  <a:pt x="2214121" y="101252"/>
                  <a:pt x="2224747" y="103909"/>
                </a:cubicBezTo>
                <a:cubicBezTo>
                  <a:pt x="2241881" y="108192"/>
                  <a:pt x="2259246" y="111614"/>
                  <a:pt x="2276702" y="114300"/>
                </a:cubicBezTo>
                <a:cubicBezTo>
                  <a:pt x="2497532" y="148274"/>
                  <a:pt x="2203447" y="97897"/>
                  <a:pt x="2463738" y="135082"/>
                </a:cubicBezTo>
                <a:cubicBezTo>
                  <a:pt x="2604205" y="155149"/>
                  <a:pt x="2536001" y="147678"/>
                  <a:pt x="2619602" y="166255"/>
                </a:cubicBezTo>
                <a:cubicBezTo>
                  <a:pt x="2663157" y="175933"/>
                  <a:pt x="2688801" y="179519"/>
                  <a:pt x="2733902" y="187036"/>
                </a:cubicBezTo>
                <a:cubicBezTo>
                  <a:pt x="2744293" y="193963"/>
                  <a:pt x="2753026" y="204532"/>
                  <a:pt x="2765074" y="207818"/>
                </a:cubicBezTo>
                <a:cubicBezTo>
                  <a:pt x="2792015" y="215166"/>
                  <a:pt x="2820353" y="216146"/>
                  <a:pt x="2848202" y="218209"/>
                </a:cubicBezTo>
                <a:cubicBezTo>
                  <a:pt x="2913922" y="223077"/>
                  <a:pt x="2979820" y="225136"/>
                  <a:pt x="3045629" y="228600"/>
                </a:cubicBezTo>
                <a:cubicBezTo>
                  <a:pt x="3087193" y="235527"/>
                  <a:pt x="3129441" y="239162"/>
                  <a:pt x="3170320" y="249382"/>
                </a:cubicBezTo>
                <a:cubicBezTo>
                  <a:pt x="3184174" y="252846"/>
                  <a:pt x="3198205" y="255669"/>
                  <a:pt x="3211883" y="259773"/>
                </a:cubicBezTo>
                <a:cubicBezTo>
                  <a:pt x="3232865" y="266068"/>
                  <a:pt x="3252748" y="276259"/>
                  <a:pt x="3274229" y="280555"/>
                </a:cubicBezTo>
                <a:cubicBezTo>
                  <a:pt x="3304984" y="286706"/>
                  <a:pt x="3336574" y="287482"/>
                  <a:pt x="3367747" y="290945"/>
                </a:cubicBezTo>
                <a:cubicBezTo>
                  <a:pt x="3378138" y="294409"/>
                  <a:pt x="3388853" y="297021"/>
                  <a:pt x="3398920" y="301336"/>
                </a:cubicBezTo>
                <a:cubicBezTo>
                  <a:pt x="3413157" y="307438"/>
                  <a:pt x="3425539" y="318042"/>
                  <a:pt x="3440483" y="322118"/>
                </a:cubicBezTo>
                <a:cubicBezTo>
                  <a:pt x="3464112" y="328562"/>
                  <a:pt x="3488974" y="329045"/>
                  <a:pt x="3513220" y="332509"/>
                </a:cubicBezTo>
                <a:cubicBezTo>
                  <a:pt x="3540929" y="349827"/>
                  <a:pt x="3566104" y="372092"/>
                  <a:pt x="3596347" y="384464"/>
                </a:cubicBezTo>
                <a:cubicBezTo>
                  <a:pt x="3643024" y="403559"/>
                  <a:pt x="3694600" y="408319"/>
                  <a:pt x="3741820" y="426027"/>
                </a:cubicBezTo>
                <a:cubicBezTo>
                  <a:pt x="3769529" y="436418"/>
                  <a:pt x="3796662" y="448497"/>
                  <a:pt x="3824947" y="457200"/>
                </a:cubicBezTo>
                <a:cubicBezTo>
                  <a:pt x="3841827" y="462394"/>
                  <a:pt x="3859661" y="463760"/>
                  <a:pt x="3876902" y="467591"/>
                </a:cubicBezTo>
                <a:cubicBezTo>
                  <a:pt x="3890843" y="470689"/>
                  <a:pt x="3904611" y="474518"/>
                  <a:pt x="3918465" y="477982"/>
                </a:cubicBezTo>
                <a:cubicBezTo>
                  <a:pt x="3908074" y="491836"/>
                  <a:pt x="3900325" y="508141"/>
                  <a:pt x="3887292" y="519545"/>
                </a:cubicBezTo>
                <a:cubicBezTo>
                  <a:pt x="3872093" y="532844"/>
                  <a:pt x="3852142" y="539515"/>
                  <a:pt x="3835338" y="550718"/>
                </a:cubicBezTo>
                <a:cubicBezTo>
                  <a:pt x="3820928" y="560325"/>
                  <a:pt x="3808810" y="573299"/>
                  <a:pt x="3793774" y="581891"/>
                </a:cubicBezTo>
                <a:cubicBezTo>
                  <a:pt x="3754335" y="604428"/>
                  <a:pt x="3767633" y="576860"/>
                  <a:pt x="3731429" y="613064"/>
                </a:cubicBezTo>
                <a:cubicBezTo>
                  <a:pt x="3719183" y="625310"/>
                  <a:pt x="3710322" y="640535"/>
                  <a:pt x="3700256" y="654627"/>
                </a:cubicBezTo>
                <a:cubicBezTo>
                  <a:pt x="3692997" y="664789"/>
                  <a:pt x="3689705" y="678638"/>
                  <a:pt x="3679474" y="685800"/>
                </a:cubicBezTo>
                <a:cubicBezTo>
                  <a:pt x="3654095" y="703566"/>
                  <a:pt x="3622124" y="710180"/>
                  <a:pt x="3596347" y="727364"/>
                </a:cubicBezTo>
                <a:cubicBezTo>
                  <a:pt x="3585956" y="734291"/>
                  <a:pt x="3576344" y="742560"/>
                  <a:pt x="3565174" y="748145"/>
                </a:cubicBezTo>
                <a:cubicBezTo>
                  <a:pt x="3537742" y="761861"/>
                  <a:pt x="3511694" y="760033"/>
                  <a:pt x="3482047" y="768927"/>
                </a:cubicBezTo>
                <a:cubicBezTo>
                  <a:pt x="3464181" y="774287"/>
                  <a:pt x="3447410" y="782782"/>
                  <a:pt x="3430092" y="789709"/>
                </a:cubicBezTo>
                <a:cubicBezTo>
                  <a:pt x="3416238" y="782782"/>
                  <a:pt x="3396498" y="782209"/>
                  <a:pt x="3388529" y="768927"/>
                </a:cubicBezTo>
                <a:cubicBezTo>
                  <a:pt x="3381737" y="757606"/>
                  <a:pt x="3416940" y="710725"/>
                  <a:pt x="3419702" y="706582"/>
                </a:cubicBezTo>
                <a:cubicBezTo>
                  <a:pt x="3432282" y="668837"/>
                  <a:pt x="3430092" y="686362"/>
                  <a:pt x="3430092" y="654627"/>
                </a:cubicBezTo>
              </a:path>
            </a:pathLst>
          </a:custGeom>
          <a:ln w="635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cxnSp>
        <p:nvCxnSpPr>
          <p:cNvPr id="18" name="Straight Connector 17"/>
          <p:cNvCxnSpPr/>
          <p:nvPr/>
        </p:nvCxnSpPr>
        <p:spPr>
          <a:xfrm flipV="1">
            <a:off x="0" y="4618037"/>
            <a:ext cx="5421312" cy="2941638"/>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954712" y="960437"/>
            <a:ext cx="4125913" cy="29718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497512" y="4313237"/>
            <a:ext cx="4583113" cy="3246438"/>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pic>
        <p:nvPicPr>
          <p:cNvPr id="17" name="Recorded Sound">
            <a:hlinkClick r:id="" action="ppaction://media"/>
          </p:cNvPr>
          <p:cNvPicPr>
            <a:picLocks noRot="1" noChangeAspect="1"/>
          </p:cNvPicPr>
          <p:nvPr>
            <a:wavAudioFile r:embed="rId1" name="Recorded Sound"/>
          </p:nvPr>
        </p:nvPicPr>
        <p:blipFill>
          <a:blip r:embed="rId7" cstate="print"/>
          <a:stretch>
            <a:fillRect/>
          </a:stretch>
        </p:blipFill>
        <p:spPr>
          <a:xfrm>
            <a:off x="9836150" y="70564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cstate="print"/>
          <a:srcRect l="14466" r="13034" b="1111"/>
          <a:stretch>
            <a:fillRect/>
          </a:stretch>
        </p:blipFill>
        <p:spPr bwMode="auto">
          <a:xfrm>
            <a:off x="163513" y="0"/>
            <a:ext cx="9917112" cy="7608819"/>
          </a:xfrm>
          <a:prstGeom prst="rect">
            <a:avLst/>
          </a:prstGeom>
          <a:noFill/>
          <a:ln w="9525">
            <a:noFill/>
            <a:miter lim="800000"/>
            <a:headEnd/>
            <a:tailEnd/>
          </a:ln>
        </p:spPr>
      </p:pic>
      <p:pic>
        <p:nvPicPr>
          <p:cNvPr id="3" name="Recorded Sound">
            <a:hlinkClick r:id="" action="ppaction://media"/>
          </p:cNvPr>
          <p:cNvPicPr>
            <a:picLocks noRot="1" noChangeAspect="1"/>
          </p:cNvPicPr>
          <p:nvPr>
            <a:wavAudioFile r:embed="rId1" name="Recorded Sound"/>
          </p:nvPr>
        </p:nvPicPr>
        <p:blipFill>
          <a:blip r:embed="rId4"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 name="TextShape 1"/>
          <p:cNvSpPr txBox="1"/>
          <p:nvPr/>
        </p:nvSpPr>
        <p:spPr>
          <a:xfrm>
            <a:off x="504000" y="301320"/>
            <a:ext cx="9071640" cy="1262160"/>
          </a:xfrm>
          <a:prstGeom prst="rect">
            <a:avLst/>
          </a:prstGeom>
          <a:noFill/>
          <a:ln>
            <a:noFill/>
          </a:ln>
        </p:spPr>
        <p:txBody>
          <a:bodyPr lIns="0" tIns="0" rIns="0" bIns="0" anchor="ctr"/>
          <a:lstStyle/>
          <a:p>
            <a:pPr algn="ctr"/>
            <a:endParaRPr lang="en-US" sz="4400" strike="noStrike" spc="-1">
              <a:solidFill>
                <a:srgbClr val="000000"/>
              </a:solidFill>
              <a:uFill>
                <a:solidFill>
                  <a:srgbClr val="FFFFFF"/>
                </a:solidFill>
              </a:uFill>
              <a:latin typeface="Arial"/>
            </a:endParaRPr>
          </a:p>
        </p:txBody>
      </p:sp>
      <p:pic>
        <p:nvPicPr>
          <p:cNvPr id="4098" name="Picture 2" descr="Image result for innocent actor"/>
          <p:cNvPicPr>
            <a:picLocks noChangeAspect="1" noChangeArrowheads="1"/>
          </p:cNvPicPr>
          <p:nvPr/>
        </p:nvPicPr>
        <p:blipFill>
          <a:blip r:embed="rId3" cstate="print"/>
          <a:srcRect l="14400" r="12000"/>
          <a:stretch>
            <a:fillRect/>
          </a:stretch>
        </p:blipFill>
        <p:spPr bwMode="auto">
          <a:xfrm>
            <a:off x="-1" y="-1"/>
            <a:ext cx="4054347" cy="3856037"/>
          </a:xfrm>
          <a:prstGeom prst="rect">
            <a:avLst/>
          </a:prstGeom>
          <a:noFill/>
        </p:spPr>
      </p:pic>
      <p:pic>
        <p:nvPicPr>
          <p:cNvPr id="4100" name="Picture 4" descr="India's Yuvraj Singh says he is 'recovering well'"/>
          <p:cNvPicPr>
            <a:picLocks noChangeAspect="1" noChangeArrowheads="1"/>
          </p:cNvPicPr>
          <p:nvPr/>
        </p:nvPicPr>
        <p:blipFill>
          <a:blip r:embed="rId4" cstate="print"/>
          <a:srcRect l="33808" t="2732" r="4724" b="-1081"/>
          <a:stretch>
            <a:fillRect/>
          </a:stretch>
        </p:blipFill>
        <p:spPr bwMode="auto">
          <a:xfrm>
            <a:off x="3287712" y="3787775"/>
            <a:ext cx="4191000" cy="3771900"/>
          </a:xfrm>
          <a:prstGeom prst="rect">
            <a:avLst/>
          </a:prstGeom>
          <a:noFill/>
        </p:spPr>
      </p:pic>
      <p:pic>
        <p:nvPicPr>
          <p:cNvPr id="4102" name="Picture 6" descr="Mamta Mohandas, CCL 4"/>
          <p:cNvPicPr>
            <a:picLocks noChangeAspect="1" noChangeArrowheads="1"/>
          </p:cNvPicPr>
          <p:nvPr/>
        </p:nvPicPr>
        <p:blipFill>
          <a:blip r:embed="rId5" cstate="print"/>
          <a:srcRect l="18667" t="1778" r="24000" b="11111"/>
          <a:stretch>
            <a:fillRect/>
          </a:stretch>
        </p:blipFill>
        <p:spPr bwMode="auto">
          <a:xfrm>
            <a:off x="6804025" y="0"/>
            <a:ext cx="3276600" cy="3733800"/>
          </a:xfrm>
          <a:prstGeom prst="rect">
            <a:avLst/>
          </a:prstGeom>
          <a:noFill/>
        </p:spPr>
      </p:pic>
      <p:sp>
        <p:nvSpPr>
          <p:cNvPr id="10" name="Rectangle 9"/>
          <p:cNvSpPr/>
          <p:nvPr/>
        </p:nvSpPr>
        <p:spPr>
          <a:xfrm>
            <a:off x="3744912" y="2255837"/>
            <a:ext cx="3375476" cy="1569660"/>
          </a:xfrm>
          <a:prstGeom prst="rect">
            <a:avLst/>
          </a:prstGeom>
          <a:solidFill>
            <a:schemeClr val="tx1"/>
          </a:solidFill>
        </p:spPr>
        <p:txBody>
          <a:bodyPr wrap="none">
            <a:spAutoFit/>
          </a:bodyPr>
          <a:lstStyle/>
          <a:p>
            <a:pPr algn="ctr"/>
            <a:r>
              <a:rPr lang="en-US" sz="4800" b="1" spc="-1" dirty="0" err="1" smtClean="0">
                <a:solidFill>
                  <a:srgbClr val="FFFF00"/>
                </a:solidFill>
                <a:uFill>
                  <a:solidFill>
                    <a:srgbClr val="FFFFFF"/>
                  </a:solidFill>
                </a:uFill>
                <a:latin typeface="Meera" pitchFamily="34" charset="0"/>
                <a:cs typeface="Meera" pitchFamily="34" charset="0"/>
              </a:rPr>
              <a:t>ഭയപ്പെടാതെ</a:t>
            </a:r>
            <a:r>
              <a:rPr lang="en-US" sz="4800" b="1" spc="-1" dirty="0" smtClean="0">
                <a:solidFill>
                  <a:srgbClr val="FFFF00"/>
                </a:solidFill>
                <a:uFill>
                  <a:solidFill>
                    <a:srgbClr val="FFFFFF"/>
                  </a:solidFill>
                </a:uFill>
                <a:latin typeface="Meera" pitchFamily="34" charset="0"/>
                <a:cs typeface="Meera" pitchFamily="34" charset="0"/>
              </a:rPr>
              <a:t> </a:t>
            </a:r>
          </a:p>
          <a:p>
            <a:pPr algn="ctr"/>
            <a:r>
              <a:rPr lang="en-US" sz="4800" b="1" spc="-1" dirty="0" err="1" smtClean="0">
                <a:solidFill>
                  <a:srgbClr val="FFFF00"/>
                </a:solidFill>
                <a:uFill>
                  <a:solidFill>
                    <a:srgbClr val="FFFFFF"/>
                  </a:solidFill>
                </a:uFill>
                <a:latin typeface="Meera" pitchFamily="34" charset="0"/>
                <a:cs typeface="Meera" pitchFamily="34" charset="0"/>
              </a:rPr>
              <a:t>നേരിടാം</a:t>
            </a:r>
            <a:endParaRPr lang="en-IN" sz="4800" dirty="0">
              <a:solidFill>
                <a:srgbClr val="FFFF00"/>
              </a:solidFill>
            </a:endParaRPr>
          </a:p>
        </p:txBody>
      </p:sp>
      <p:pic>
        <p:nvPicPr>
          <p:cNvPr id="7" name="Recorded Sound">
            <a:hlinkClick r:id="" action="ppaction://media"/>
          </p:cNvPr>
          <p:cNvPicPr>
            <a:picLocks noRot="1" noChangeAspect="1"/>
          </p:cNvPicPr>
          <p:nvPr>
            <a:wavAudioFile r:embed="rId1" name="Recorded Sound"/>
          </p:nvPr>
        </p:nvPicPr>
        <p:blipFill>
          <a:blip r:embed="rId6" cstate="print"/>
          <a:stretch>
            <a:fillRect/>
          </a:stretch>
        </p:blipFill>
        <p:spPr>
          <a:xfrm>
            <a:off x="9688512" y="7315200"/>
            <a:ext cx="244475" cy="244475"/>
          </a:xfrm>
          <a:prstGeom prst="rect">
            <a:avLst/>
          </a:prstGeom>
        </p:spPr>
      </p:pic>
    </p:spTree>
  </p:cSld>
  <p:clrMapOvr>
    <a:masterClrMapping/>
  </p:clrMapOvr>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p:cNvPicPr>
            <a:picLocks noChangeAspect="1" noChangeArrowheads="1"/>
          </p:cNvPicPr>
          <p:nvPr/>
        </p:nvPicPr>
        <p:blipFill>
          <a:blip r:embed="rId3" cstate="print"/>
          <a:srcRect l="12591" t="15556" r="13034" b="2222"/>
          <a:stretch>
            <a:fillRect/>
          </a:stretch>
        </p:blipFill>
        <p:spPr bwMode="auto">
          <a:xfrm>
            <a:off x="0" y="0"/>
            <a:ext cx="5882632" cy="3658108"/>
          </a:xfrm>
          <a:prstGeom prst="rect">
            <a:avLst/>
          </a:prstGeom>
          <a:noFill/>
          <a:ln w="9525">
            <a:noFill/>
            <a:miter lim="800000"/>
            <a:headEnd/>
            <a:tailEnd/>
          </a:ln>
        </p:spPr>
      </p:pic>
      <p:sp>
        <p:nvSpPr>
          <p:cNvPr id="12" name="TextBox 11"/>
          <p:cNvSpPr txBox="1"/>
          <p:nvPr/>
        </p:nvSpPr>
        <p:spPr>
          <a:xfrm>
            <a:off x="6640512" y="2865437"/>
            <a:ext cx="3440113"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ml-IN" sz="2800" b="1" dirty="0" smtClean="0">
                <a:solidFill>
                  <a:srgbClr val="0070C0"/>
                </a:solidFill>
                <a:latin typeface="Meera" pitchFamily="34" charset="0"/>
                <a:cs typeface="Meera" pitchFamily="34" charset="0"/>
              </a:rPr>
              <a:t>ആന്റി-ഓങ്കോജീനുകൾ </a:t>
            </a:r>
            <a:endParaRPr lang="en-IN" sz="2800" b="1" dirty="0">
              <a:solidFill>
                <a:srgbClr val="0070C0"/>
              </a:solidFill>
              <a:latin typeface="Meera" pitchFamily="34" charset="0"/>
              <a:cs typeface="Meera" pitchFamily="34" charset="0"/>
            </a:endParaRPr>
          </a:p>
        </p:txBody>
      </p:sp>
      <p:sp>
        <p:nvSpPr>
          <p:cNvPr id="13" name="TextBox 12"/>
          <p:cNvSpPr txBox="1"/>
          <p:nvPr/>
        </p:nvSpPr>
        <p:spPr>
          <a:xfrm>
            <a:off x="7326312" y="0"/>
            <a:ext cx="2754313"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ml-IN" sz="2800" b="1" dirty="0" smtClean="0">
                <a:solidFill>
                  <a:srgbClr val="0070C0"/>
                </a:solidFill>
                <a:latin typeface="Meera" pitchFamily="34" charset="0"/>
                <a:cs typeface="Meera" pitchFamily="34" charset="0"/>
              </a:rPr>
              <a:t>ഓങ്കോജീനുകൾ  </a:t>
            </a:r>
            <a:endParaRPr lang="en-IN" sz="2800" b="1" dirty="0">
              <a:solidFill>
                <a:srgbClr val="0070C0"/>
              </a:solidFill>
              <a:latin typeface="Meera" pitchFamily="34" charset="0"/>
              <a:cs typeface="Meera" pitchFamily="34" charset="0"/>
            </a:endParaRPr>
          </a:p>
        </p:txBody>
      </p:sp>
      <p:cxnSp>
        <p:nvCxnSpPr>
          <p:cNvPr id="15" name="Straight Arrow Connector 14"/>
          <p:cNvCxnSpPr>
            <a:stCxn id="13" idx="1"/>
          </p:cNvCxnSpPr>
          <p:nvPr/>
        </p:nvCxnSpPr>
        <p:spPr>
          <a:xfrm flipH="1">
            <a:off x="5878512" y="261610"/>
            <a:ext cx="1447800" cy="146082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a:endCxn id="18437" idx="3"/>
          </p:cNvCxnSpPr>
          <p:nvPr/>
        </p:nvCxnSpPr>
        <p:spPr>
          <a:xfrm flipH="1" flipV="1">
            <a:off x="5882632" y="1829054"/>
            <a:ext cx="757880" cy="129799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878512" y="655637"/>
            <a:ext cx="76200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t>+</a:t>
            </a:r>
            <a:endParaRPr lang="en-IN" sz="3600" b="1" dirty="0"/>
          </a:p>
        </p:txBody>
      </p:sp>
      <p:sp>
        <p:nvSpPr>
          <p:cNvPr id="21" name="TextBox 20"/>
          <p:cNvSpPr txBox="1"/>
          <p:nvPr/>
        </p:nvSpPr>
        <p:spPr>
          <a:xfrm>
            <a:off x="5954712" y="1646237"/>
            <a:ext cx="762000" cy="707886"/>
          </a:xfrm>
          <a:prstGeom prst="rect">
            <a:avLst/>
          </a:prstGeom>
          <a:noFill/>
        </p:spPr>
        <p:txBody>
          <a:bodyPr wrap="square" rtlCol="0">
            <a:spAutoFit/>
          </a:bodyPr>
          <a:lstStyle/>
          <a:p>
            <a:pPr algn="ctr"/>
            <a:r>
              <a:rPr lang="en-US" sz="4000" b="1" dirty="0" smtClean="0"/>
              <a:t>-</a:t>
            </a:r>
            <a:endParaRPr lang="en-IN" sz="4000" b="1" dirty="0"/>
          </a:p>
        </p:txBody>
      </p:sp>
      <p:sp>
        <p:nvSpPr>
          <p:cNvPr id="24" name="TextBox 23"/>
          <p:cNvSpPr txBox="1"/>
          <p:nvPr/>
        </p:nvSpPr>
        <p:spPr>
          <a:xfrm>
            <a:off x="6945312" y="579437"/>
            <a:ext cx="3135313" cy="461665"/>
          </a:xfrm>
          <a:prstGeom prst="rect">
            <a:avLst/>
          </a:prstGeom>
          <a:solidFill>
            <a:srgbClr val="006600"/>
          </a:solidFill>
        </p:spPr>
        <p:txBody>
          <a:bodyPr wrap="square" rtlCol="0">
            <a:spAutoFit/>
          </a:bodyPr>
          <a:lstStyle/>
          <a:p>
            <a:pPr algn="ctr"/>
            <a:r>
              <a:rPr lang="ml-IN" sz="2400" b="1" dirty="0" smtClean="0">
                <a:solidFill>
                  <a:schemeClr val="bg1"/>
                </a:solidFill>
                <a:latin typeface="Meera" pitchFamily="34" charset="0"/>
                <a:cs typeface="Meera" pitchFamily="34" charset="0"/>
              </a:rPr>
              <a:t>കോശ-വിഭജനം നടക്കാൻ</a:t>
            </a:r>
          </a:p>
        </p:txBody>
      </p:sp>
      <p:sp>
        <p:nvSpPr>
          <p:cNvPr id="25" name="TextBox 24"/>
          <p:cNvSpPr txBox="1"/>
          <p:nvPr/>
        </p:nvSpPr>
        <p:spPr>
          <a:xfrm>
            <a:off x="6869112" y="2332037"/>
            <a:ext cx="3211513" cy="461665"/>
          </a:xfrm>
          <a:prstGeom prst="rect">
            <a:avLst/>
          </a:prstGeom>
          <a:solidFill>
            <a:srgbClr val="C00000"/>
          </a:solidFill>
        </p:spPr>
        <p:txBody>
          <a:bodyPr wrap="square" rtlCol="0">
            <a:spAutoFit/>
          </a:bodyPr>
          <a:lstStyle/>
          <a:p>
            <a:pPr algn="ctr"/>
            <a:r>
              <a:rPr lang="ml-IN" sz="2400" b="1" dirty="0" smtClean="0">
                <a:solidFill>
                  <a:schemeClr val="bg1"/>
                </a:solidFill>
                <a:latin typeface="Meera" pitchFamily="34" charset="0"/>
                <a:cs typeface="Meera" pitchFamily="34" charset="0"/>
              </a:rPr>
              <a:t>കോശ-വിഭജനം തടയാൻ</a:t>
            </a:r>
            <a:endParaRPr lang="en-IN" sz="2400" b="1" dirty="0">
              <a:solidFill>
                <a:schemeClr val="bg1"/>
              </a:solidFill>
              <a:latin typeface="Meera" pitchFamily="34" charset="0"/>
              <a:cs typeface="Meera" pitchFamily="34" charset="0"/>
            </a:endParaRPr>
          </a:p>
        </p:txBody>
      </p:sp>
      <p:sp>
        <p:nvSpPr>
          <p:cNvPr id="26" name="Rectangle 25"/>
          <p:cNvSpPr/>
          <p:nvPr/>
        </p:nvSpPr>
        <p:spPr>
          <a:xfrm>
            <a:off x="7326312" y="1493837"/>
            <a:ext cx="2247731" cy="369332"/>
          </a:xfrm>
          <a:prstGeom prst="rect">
            <a:avLst/>
          </a:prstGeom>
          <a:solidFill>
            <a:srgbClr val="00B050"/>
          </a:solidFill>
          <a:effectLst>
            <a:glow rad="228600">
              <a:schemeClr val="accent2">
                <a:satMod val="175000"/>
                <a:alpha val="40000"/>
              </a:schemeClr>
            </a:glow>
          </a:effectLst>
        </p:spPr>
        <p:txBody>
          <a:bodyPr wrap="none">
            <a:spAutoFit/>
          </a:bodyPr>
          <a:lstStyle/>
          <a:p>
            <a:r>
              <a:rPr lang="ml-IN" b="1" dirty="0" smtClean="0">
                <a:solidFill>
                  <a:srgbClr val="FFFF00"/>
                </a:solidFill>
              </a:rPr>
              <a:t>സന്തുലിതാവസ്ഥ</a:t>
            </a:r>
            <a:endParaRPr lang="en-IN" b="1" dirty="0">
              <a:solidFill>
                <a:srgbClr val="FFFF00"/>
              </a:solidFill>
            </a:endParaRPr>
          </a:p>
        </p:txBody>
      </p:sp>
      <p:pic>
        <p:nvPicPr>
          <p:cNvPr id="14" name="Recorded Sound">
            <a:hlinkClick r:id="" action="ppaction://media"/>
          </p:cNvPr>
          <p:cNvPicPr>
            <a:picLocks noRot="1" noChangeAspect="1"/>
          </p:cNvPicPr>
          <p:nvPr>
            <a:wavAudioFile r:embed="rId1" name="Recorded Sound"/>
          </p:nvPr>
        </p:nvPicPr>
        <p:blipFill>
          <a:blip r:embed="rId4" cstate="print"/>
          <a:stretch>
            <a:fillRect/>
          </a:stretch>
        </p:blipFill>
        <p:spPr>
          <a:xfrm>
            <a:off x="9688512" y="71326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p:cNvPicPr>
            <a:picLocks noChangeAspect="1" noChangeArrowheads="1"/>
          </p:cNvPicPr>
          <p:nvPr/>
        </p:nvPicPr>
        <p:blipFill>
          <a:blip r:embed="rId3" cstate="print"/>
          <a:srcRect l="12591" t="15556" r="13034" b="2222"/>
          <a:stretch>
            <a:fillRect/>
          </a:stretch>
        </p:blipFill>
        <p:spPr bwMode="auto">
          <a:xfrm>
            <a:off x="0" y="0"/>
            <a:ext cx="5882632" cy="3658108"/>
          </a:xfrm>
          <a:prstGeom prst="rect">
            <a:avLst/>
          </a:prstGeom>
          <a:noFill/>
          <a:ln w="9525">
            <a:noFill/>
            <a:miter lim="800000"/>
            <a:headEnd/>
            <a:tailEnd/>
          </a:ln>
        </p:spPr>
      </p:pic>
      <p:sp>
        <p:nvSpPr>
          <p:cNvPr id="6" name="TextBox 5"/>
          <p:cNvSpPr txBox="1"/>
          <p:nvPr/>
        </p:nvSpPr>
        <p:spPr>
          <a:xfrm>
            <a:off x="6640512" y="2865437"/>
            <a:ext cx="3440113"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ml-IN" sz="2800" b="1" dirty="0" smtClean="0">
                <a:solidFill>
                  <a:srgbClr val="0070C0"/>
                </a:solidFill>
                <a:latin typeface="Meera" pitchFamily="34" charset="0"/>
                <a:cs typeface="Meera" pitchFamily="34" charset="0"/>
              </a:rPr>
              <a:t>ആന്റി-ഓങ്കോജീനുകൾ </a:t>
            </a:r>
            <a:endParaRPr lang="en-IN" sz="2800" b="1" dirty="0">
              <a:solidFill>
                <a:srgbClr val="0070C0"/>
              </a:solidFill>
              <a:latin typeface="Meera" pitchFamily="34" charset="0"/>
              <a:cs typeface="Meera" pitchFamily="34" charset="0"/>
            </a:endParaRPr>
          </a:p>
        </p:txBody>
      </p:sp>
      <p:sp>
        <p:nvSpPr>
          <p:cNvPr id="7" name="TextBox 6"/>
          <p:cNvSpPr txBox="1"/>
          <p:nvPr/>
        </p:nvSpPr>
        <p:spPr>
          <a:xfrm>
            <a:off x="7326312" y="0"/>
            <a:ext cx="2754313"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ml-IN" sz="2800" b="1" dirty="0" smtClean="0">
                <a:solidFill>
                  <a:srgbClr val="0070C0"/>
                </a:solidFill>
                <a:latin typeface="Meera" pitchFamily="34" charset="0"/>
                <a:cs typeface="Meera" pitchFamily="34" charset="0"/>
              </a:rPr>
              <a:t>ഓങ്കോജീനുകൾ  </a:t>
            </a:r>
            <a:endParaRPr lang="en-IN" sz="2800" b="1" dirty="0">
              <a:solidFill>
                <a:srgbClr val="0070C0"/>
              </a:solidFill>
              <a:latin typeface="Meera" pitchFamily="34" charset="0"/>
              <a:cs typeface="Meera" pitchFamily="34" charset="0"/>
            </a:endParaRPr>
          </a:p>
        </p:txBody>
      </p:sp>
      <p:cxnSp>
        <p:nvCxnSpPr>
          <p:cNvPr id="8" name="Straight Arrow Connector 7"/>
          <p:cNvCxnSpPr>
            <a:stCxn id="7" idx="1"/>
          </p:cNvCxnSpPr>
          <p:nvPr/>
        </p:nvCxnSpPr>
        <p:spPr>
          <a:xfrm flipH="1">
            <a:off x="5878512" y="261610"/>
            <a:ext cx="1447800" cy="146082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1"/>
          </p:cNvCxnSpPr>
          <p:nvPr/>
        </p:nvCxnSpPr>
        <p:spPr>
          <a:xfrm flipH="1" flipV="1">
            <a:off x="5882632" y="1829054"/>
            <a:ext cx="757880" cy="129799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78512" y="655637"/>
            <a:ext cx="76200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t>+</a:t>
            </a:r>
            <a:endParaRPr lang="en-IN" sz="3600" b="1" dirty="0"/>
          </a:p>
        </p:txBody>
      </p:sp>
      <p:sp>
        <p:nvSpPr>
          <p:cNvPr id="12" name="TextBox 11"/>
          <p:cNvSpPr txBox="1"/>
          <p:nvPr/>
        </p:nvSpPr>
        <p:spPr>
          <a:xfrm>
            <a:off x="5954712" y="1646237"/>
            <a:ext cx="762000" cy="707886"/>
          </a:xfrm>
          <a:prstGeom prst="rect">
            <a:avLst/>
          </a:prstGeom>
          <a:noFill/>
        </p:spPr>
        <p:txBody>
          <a:bodyPr wrap="square" rtlCol="0">
            <a:spAutoFit/>
          </a:bodyPr>
          <a:lstStyle/>
          <a:p>
            <a:pPr algn="ctr"/>
            <a:r>
              <a:rPr lang="en-US" sz="4000" b="1" dirty="0" smtClean="0"/>
              <a:t>-</a:t>
            </a:r>
            <a:endParaRPr lang="en-IN" sz="4000" b="1" dirty="0"/>
          </a:p>
        </p:txBody>
      </p:sp>
      <p:sp>
        <p:nvSpPr>
          <p:cNvPr id="15" name="Rectangle 14"/>
          <p:cNvSpPr/>
          <p:nvPr/>
        </p:nvSpPr>
        <p:spPr>
          <a:xfrm>
            <a:off x="7326312" y="1493837"/>
            <a:ext cx="2247731" cy="369332"/>
          </a:xfrm>
          <a:prstGeom prst="rect">
            <a:avLst/>
          </a:prstGeom>
          <a:solidFill>
            <a:srgbClr val="00B050"/>
          </a:solidFill>
          <a:effectLst>
            <a:glow rad="228600">
              <a:schemeClr val="accent2">
                <a:satMod val="175000"/>
                <a:alpha val="40000"/>
              </a:schemeClr>
            </a:glow>
          </a:effectLst>
        </p:spPr>
        <p:txBody>
          <a:bodyPr wrap="none">
            <a:spAutoFit/>
          </a:bodyPr>
          <a:lstStyle/>
          <a:p>
            <a:r>
              <a:rPr lang="ml-IN" b="1" dirty="0" smtClean="0">
                <a:solidFill>
                  <a:srgbClr val="FFFF00"/>
                </a:solidFill>
              </a:rPr>
              <a:t>സന്തുലിതാവസ്ഥ</a:t>
            </a:r>
            <a:endParaRPr lang="en-IN" b="1" dirty="0">
              <a:solidFill>
                <a:srgbClr val="FFFF00"/>
              </a:solidFill>
            </a:endParaRPr>
          </a:p>
        </p:txBody>
      </p:sp>
      <p:sp>
        <p:nvSpPr>
          <p:cNvPr id="16" name="TextBox 15"/>
          <p:cNvSpPr txBox="1"/>
          <p:nvPr/>
        </p:nvSpPr>
        <p:spPr>
          <a:xfrm>
            <a:off x="6640512" y="6827837"/>
            <a:ext cx="3440113"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ml-IN" sz="2800" b="1" dirty="0" smtClean="0">
                <a:solidFill>
                  <a:srgbClr val="0070C0"/>
                </a:solidFill>
                <a:latin typeface="Meera" pitchFamily="34" charset="0"/>
                <a:cs typeface="Meera" pitchFamily="34" charset="0"/>
              </a:rPr>
              <a:t>ആന്റി-ഓങ്കോജീനുകൾ </a:t>
            </a:r>
            <a:endParaRPr lang="en-IN" sz="2800" b="1" dirty="0">
              <a:solidFill>
                <a:srgbClr val="0070C0"/>
              </a:solidFill>
              <a:latin typeface="Meera" pitchFamily="34" charset="0"/>
              <a:cs typeface="Meera" pitchFamily="34" charset="0"/>
            </a:endParaRPr>
          </a:p>
        </p:txBody>
      </p:sp>
      <p:sp>
        <p:nvSpPr>
          <p:cNvPr id="17" name="TextBox 16"/>
          <p:cNvSpPr txBox="1"/>
          <p:nvPr/>
        </p:nvSpPr>
        <p:spPr>
          <a:xfrm>
            <a:off x="7326312" y="3962400"/>
            <a:ext cx="2754313"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ml-IN" sz="2800" b="1" dirty="0" smtClean="0">
                <a:solidFill>
                  <a:srgbClr val="0070C0"/>
                </a:solidFill>
                <a:latin typeface="Meera" pitchFamily="34" charset="0"/>
                <a:cs typeface="Meera" pitchFamily="34" charset="0"/>
              </a:rPr>
              <a:t>ഓങ്കോജീനുകൾ  </a:t>
            </a:r>
            <a:endParaRPr lang="en-IN" sz="2800" b="1" dirty="0">
              <a:solidFill>
                <a:srgbClr val="0070C0"/>
              </a:solidFill>
              <a:latin typeface="Meera" pitchFamily="34" charset="0"/>
              <a:cs typeface="Meera" pitchFamily="34" charset="0"/>
            </a:endParaRPr>
          </a:p>
        </p:txBody>
      </p:sp>
      <p:cxnSp>
        <p:nvCxnSpPr>
          <p:cNvPr id="18" name="Straight Arrow Connector 17"/>
          <p:cNvCxnSpPr>
            <a:stCxn id="17" idx="1"/>
          </p:cNvCxnSpPr>
          <p:nvPr/>
        </p:nvCxnSpPr>
        <p:spPr>
          <a:xfrm flipH="1">
            <a:off x="5878512" y="4224010"/>
            <a:ext cx="1447800" cy="146082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6" idx="1"/>
          </p:cNvCxnSpPr>
          <p:nvPr/>
        </p:nvCxnSpPr>
        <p:spPr>
          <a:xfrm flipH="1" flipV="1">
            <a:off x="5882632" y="5791454"/>
            <a:ext cx="757880" cy="129799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878512" y="4618037"/>
            <a:ext cx="76200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solidFill>
                  <a:srgbClr val="C00000"/>
                </a:solidFill>
              </a:rPr>
              <a:t>+</a:t>
            </a:r>
            <a:endParaRPr lang="en-IN" sz="3600" b="1" dirty="0">
              <a:solidFill>
                <a:srgbClr val="C00000"/>
              </a:solidFill>
            </a:endParaRPr>
          </a:p>
        </p:txBody>
      </p:sp>
      <p:sp>
        <p:nvSpPr>
          <p:cNvPr id="22" name="Rectangle 21"/>
          <p:cNvSpPr/>
          <p:nvPr/>
        </p:nvSpPr>
        <p:spPr>
          <a:xfrm>
            <a:off x="7326312" y="5456237"/>
            <a:ext cx="2247731" cy="369332"/>
          </a:xfrm>
          <a:prstGeom prst="rect">
            <a:avLst/>
          </a:prstGeom>
          <a:solidFill>
            <a:srgbClr val="00B050"/>
          </a:solidFill>
          <a:effectLst>
            <a:glow rad="228600">
              <a:schemeClr val="accent2">
                <a:satMod val="175000"/>
                <a:alpha val="40000"/>
              </a:schemeClr>
            </a:glow>
          </a:effectLst>
        </p:spPr>
        <p:txBody>
          <a:bodyPr wrap="none">
            <a:spAutoFit/>
          </a:bodyPr>
          <a:lstStyle/>
          <a:p>
            <a:r>
              <a:rPr lang="ml-IN" b="1" dirty="0" smtClean="0">
                <a:solidFill>
                  <a:srgbClr val="FFFF00"/>
                </a:solidFill>
              </a:rPr>
              <a:t>സന്തുലിതാവസ്ഥ</a:t>
            </a:r>
            <a:endParaRPr lang="en-IN" b="1" dirty="0">
              <a:solidFill>
                <a:srgbClr val="FFFF00"/>
              </a:solidFill>
            </a:endParaRPr>
          </a:p>
        </p:txBody>
      </p:sp>
      <p:sp>
        <p:nvSpPr>
          <p:cNvPr id="23" name="TextBox 22"/>
          <p:cNvSpPr txBox="1"/>
          <p:nvPr/>
        </p:nvSpPr>
        <p:spPr>
          <a:xfrm>
            <a:off x="5649912" y="4846637"/>
            <a:ext cx="76200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solidFill>
                  <a:srgbClr val="C00000"/>
                </a:solidFill>
              </a:rPr>
              <a:t>+</a:t>
            </a:r>
            <a:endParaRPr lang="en-IN" sz="3600" b="1" dirty="0">
              <a:solidFill>
                <a:srgbClr val="C00000"/>
              </a:solidFill>
            </a:endParaRPr>
          </a:p>
        </p:txBody>
      </p:sp>
      <p:sp>
        <p:nvSpPr>
          <p:cNvPr id="24" name="TextBox 23"/>
          <p:cNvSpPr txBox="1"/>
          <p:nvPr/>
        </p:nvSpPr>
        <p:spPr>
          <a:xfrm>
            <a:off x="6564312" y="4618037"/>
            <a:ext cx="76200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solidFill>
                  <a:srgbClr val="C00000"/>
                </a:solidFill>
              </a:rPr>
              <a:t>+</a:t>
            </a:r>
            <a:endParaRPr lang="en-IN" sz="3600" b="1" dirty="0">
              <a:solidFill>
                <a:srgbClr val="C00000"/>
              </a:solidFill>
            </a:endParaRPr>
          </a:p>
        </p:txBody>
      </p:sp>
      <p:sp>
        <p:nvSpPr>
          <p:cNvPr id="25" name="TextBox 24"/>
          <p:cNvSpPr txBox="1"/>
          <p:nvPr/>
        </p:nvSpPr>
        <p:spPr>
          <a:xfrm>
            <a:off x="6259512" y="4846637"/>
            <a:ext cx="76200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solidFill>
                  <a:srgbClr val="C00000"/>
                </a:solidFill>
              </a:rPr>
              <a:t>+</a:t>
            </a:r>
            <a:endParaRPr lang="en-IN" sz="3600" b="1" dirty="0">
              <a:solidFill>
                <a:srgbClr val="C00000"/>
              </a:solidFill>
            </a:endParaRPr>
          </a:p>
        </p:txBody>
      </p:sp>
      <p:sp>
        <p:nvSpPr>
          <p:cNvPr id="26" name="TextBox 25"/>
          <p:cNvSpPr txBox="1"/>
          <p:nvPr/>
        </p:nvSpPr>
        <p:spPr>
          <a:xfrm>
            <a:off x="6183312" y="4313237"/>
            <a:ext cx="76200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solidFill>
                  <a:srgbClr val="C00000"/>
                </a:solidFill>
              </a:rPr>
              <a:t>+</a:t>
            </a:r>
            <a:endParaRPr lang="en-IN" sz="3600" b="1" dirty="0">
              <a:solidFill>
                <a:srgbClr val="C00000"/>
              </a:solidFill>
            </a:endParaRPr>
          </a:p>
        </p:txBody>
      </p:sp>
      <p:sp>
        <p:nvSpPr>
          <p:cNvPr id="27" name="TextBox 26"/>
          <p:cNvSpPr txBox="1"/>
          <p:nvPr/>
        </p:nvSpPr>
        <p:spPr>
          <a:xfrm>
            <a:off x="6030912" y="6065837"/>
            <a:ext cx="381000" cy="769441"/>
          </a:xfrm>
          <a:prstGeom prst="rect">
            <a:avLst/>
          </a:prstGeom>
          <a:noFill/>
        </p:spPr>
        <p:txBody>
          <a:bodyPr wrap="square" rtlCol="0">
            <a:spAutoFit/>
          </a:bodyPr>
          <a:lstStyle/>
          <a:p>
            <a:r>
              <a:rPr lang="en-US" sz="4400" b="1" dirty="0" smtClean="0">
                <a:solidFill>
                  <a:srgbClr val="C00000"/>
                </a:solidFill>
              </a:rPr>
              <a:t>x</a:t>
            </a:r>
            <a:endParaRPr lang="en-IN" sz="4400" b="1" dirty="0">
              <a:solidFill>
                <a:srgbClr val="C00000"/>
              </a:solidFill>
            </a:endParaRPr>
          </a:p>
        </p:txBody>
      </p:sp>
      <p:pic>
        <p:nvPicPr>
          <p:cNvPr id="28" name="Picture 2" descr="Image result for basal cell carcinoma histopathology"/>
          <p:cNvPicPr>
            <a:picLocks noChangeAspect="1" noChangeArrowheads="1"/>
          </p:cNvPicPr>
          <p:nvPr/>
        </p:nvPicPr>
        <p:blipFill>
          <a:blip r:embed="rId4" cstate="print"/>
          <a:srcRect/>
          <a:stretch>
            <a:fillRect/>
          </a:stretch>
        </p:blipFill>
        <p:spPr bwMode="auto">
          <a:xfrm>
            <a:off x="0" y="3587999"/>
            <a:ext cx="5878512" cy="3971676"/>
          </a:xfrm>
          <a:prstGeom prst="rect">
            <a:avLst/>
          </a:prstGeom>
          <a:noFill/>
        </p:spPr>
      </p:pic>
      <p:cxnSp>
        <p:nvCxnSpPr>
          <p:cNvPr id="30" name="Straight Connector 29"/>
          <p:cNvCxnSpPr/>
          <p:nvPr/>
        </p:nvCxnSpPr>
        <p:spPr>
          <a:xfrm>
            <a:off x="7173912" y="5303837"/>
            <a:ext cx="2590800" cy="6096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7173912" y="5380037"/>
            <a:ext cx="2514600" cy="533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9" name="Recorded Sound">
            <a:hlinkClick r:id="" action="ppaction://media"/>
          </p:cNvPr>
          <p:cNvPicPr>
            <a:picLocks noRot="1" noChangeAspect="1"/>
          </p:cNvPicPr>
          <p:nvPr>
            <a:wavAudioFile r:embed="rId1" name="Recorded Sound"/>
          </p:nvPr>
        </p:nvPicPr>
        <p:blipFill>
          <a:blip r:embed="rId5"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p:cNvPicPr>
            <a:picLocks noChangeAspect="1" noChangeArrowheads="1"/>
          </p:cNvPicPr>
          <p:nvPr/>
        </p:nvPicPr>
        <p:blipFill>
          <a:blip r:embed="rId3" cstate="print"/>
          <a:srcRect l="12591" t="15556" r="13034" b="2222"/>
          <a:stretch>
            <a:fillRect/>
          </a:stretch>
        </p:blipFill>
        <p:spPr bwMode="auto">
          <a:xfrm>
            <a:off x="0" y="0"/>
            <a:ext cx="5882632" cy="3658108"/>
          </a:xfrm>
          <a:prstGeom prst="rect">
            <a:avLst/>
          </a:prstGeom>
          <a:noFill/>
          <a:ln w="9525">
            <a:noFill/>
            <a:miter lim="800000"/>
            <a:headEnd/>
            <a:tailEnd/>
          </a:ln>
        </p:spPr>
      </p:pic>
      <p:pic>
        <p:nvPicPr>
          <p:cNvPr id="18439" name="Picture 7" descr="Image result for basal cell carcinoma indian"/>
          <p:cNvPicPr>
            <a:picLocks noChangeAspect="1" noChangeArrowheads="1"/>
          </p:cNvPicPr>
          <p:nvPr/>
        </p:nvPicPr>
        <p:blipFill>
          <a:blip r:embed="rId4" cstate="print"/>
          <a:srcRect l="7164" t="53691" b="-224"/>
          <a:stretch>
            <a:fillRect/>
          </a:stretch>
        </p:blipFill>
        <p:spPr bwMode="auto">
          <a:xfrm>
            <a:off x="5865079" y="4237037"/>
            <a:ext cx="4215546" cy="2819400"/>
          </a:xfrm>
          <a:prstGeom prst="rect">
            <a:avLst/>
          </a:prstGeom>
          <a:noFill/>
        </p:spPr>
      </p:pic>
      <p:pic>
        <p:nvPicPr>
          <p:cNvPr id="47106" name="Picture 2" descr="Image result for basal cell carcinoma histopathology"/>
          <p:cNvPicPr>
            <a:picLocks noChangeAspect="1" noChangeArrowheads="1"/>
          </p:cNvPicPr>
          <p:nvPr/>
        </p:nvPicPr>
        <p:blipFill>
          <a:blip r:embed="rId5" cstate="print"/>
          <a:srcRect/>
          <a:stretch>
            <a:fillRect/>
          </a:stretch>
        </p:blipFill>
        <p:spPr bwMode="auto">
          <a:xfrm>
            <a:off x="0" y="3587999"/>
            <a:ext cx="5878512" cy="3971676"/>
          </a:xfrm>
          <a:prstGeom prst="rect">
            <a:avLst/>
          </a:prstGeom>
          <a:noFill/>
        </p:spPr>
      </p:pic>
      <p:pic>
        <p:nvPicPr>
          <p:cNvPr id="47108" name="Picture 4" descr="Image result for nose piece indian woman"/>
          <p:cNvPicPr>
            <a:picLocks noChangeAspect="1" noChangeArrowheads="1"/>
          </p:cNvPicPr>
          <p:nvPr/>
        </p:nvPicPr>
        <p:blipFill>
          <a:blip r:embed="rId6" cstate="print"/>
          <a:srcRect l="15094" t="57313" r="21509" b="5987"/>
          <a:stretch>
            <a:fillRect/>
          </a:stretch>
        </p:blipFill>
        <p:spPr bwMode="auto">
          <a:xfrm>
            <a:off x="5878511" y="721329"/>
            <a:ext cx="4202113" cy="2601308"/>
          </a:xfrm>
          <a:prstGeom prst="rect">
            <a:avLst/>
          </a:prstGeom>
          <a:noFill/>
        </p:spPr>
      </p:pic>
      <p:pic>
        <p:nvPicPr>
          <p:cNvPr id="6" name="Recorded Sound">
            <a:hlinkClick r:id="" action="ppaction://media"/>
          </p:cNvPr>
          <p:cNvPicPr>
            <a:picLocks noRot="1" noChangeAspect="1"/>
          </p:cNvPicPr>
          <p:nvPr>
            <a:wavAudioFile r:embed="rId1" name="Recorded Sound"/>
          </p:nvPr>
        </p:nvPicPr>
        <p:blipFill>
          <a:blip r:embed="rId7" cstate="print"/>
          <a:stretch>
            <a:fillRect/>
          </a:stretch>
        </p:blipFill>
        <p:spPr>
          <a:xfrm>
            <a:off x="9688512" y="7208837"/>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73712" y="3551237"/>
            <a:ext cx="3440113"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ml-IN" sz="2800" b="1" dirty="0" smtClean="0">
                <a:solidFill>
                  <a:srgbClr val="0070C0"/>
                </a:solidFill>
                <a:latin typeface="Meera" pitchFamily="34" charset="0"/>
                <a:cs typeface="Meera" pitchFamily="34" charset="0"/>
              </a:rPr>
              <a:t>ആന്റി-ഓങ്കോജീനുകൾ </a:t>
            </a:r>
            <a:endParaRPr lang="en-IN" sz="2800" b="1" dirty="0">
              <a:solidFill>
                <a:srgbClr val="0070C0"/>
              </a:solidFill>
              <a:latin typeface="Meera" pitchFamily="34" charset="0"/>
              <a:cs typeface="Meera" pitchFamily="34" charset="0"/>
            </a:endParaRPr>
          </a:p>
        </p:txBody>
      </p:sp>
      <p:sp>
        <p:nvSpPr>
          <p:cNvPr id="6" name="TextBox 5"/>
          <p:cNvSpPr txBox="1"/>
          <p:nvPr/>
        </p:nvSpPr>
        <p:spPr>
          <a:xfrm>
            <a:off x="6259512" y="685800"/>
            <a:ext cx="2754313"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ml-IN" sz="2800" b="1" dirty="0" smtClean="0">
                <a:solidFill>
                  <a:srgbClr val="0070C0"/>
                </a:solidFill>
                <a:latin typeface="Meera" pitchFamily="34" charset="0"/>
                <a:cs typeface="Meera" pitchFamily="34" charset="0"/>
              </a:rPr>
              <a:t>ഓങ്കോജീനുകൾ  </a:t>
            </a:r>
            <a:endParaRPr lang="en-IN" sz="2800" b="1" dirty="0">
              <a:solidFill>
                <a:srgbClr val="0070C0"/>
              </a:solidFill>
              <a:latin typeface="Meera" pitchFamily="34" charset="0"/>
              <a:cs typeface="Meera" pitchFamily="34" charset="0"/>
            </a:endParaRPr>
          </a:p>
        </p:txBody>
      </p:sp>
      <p:cxnSp>
        <p:nvCxnSpPr>
          <p:cNvPr id="7" name="Straight Arrow Connector 6"/>
          <p:cNvCxnSpPr>
            <a:stCxn id="6" idx="1"/>
          </p:cNvCxnSpPr>
          <p:nvPr/>
        </p:nvCxnSpPr>
        <p:spPr>
          <a:xfrm flipH="1">
            <a:off x="4811712" y="947410"/>
            <a:ext cx="1447800" cy="146082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1"/>
          </p:cNvCxnSpPr>
          <p:nvPr/>
        </p:nvCxnSpPr>
        <p:spPr>
          <a:xfrm flipH="1" flipV="1">
            <a:off x="4815832" y="2514854"/>
            <a:ext cx="757880" cy="129799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11712" y="1341437"/>
            <a:ext cx="76200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solidFill>
                  <a:srgbClr val="C00000"/>
                </a:solidFill>
              </a:rPr>
              <a:t>+</a:t>
            </a:r>
            <a:endParaRPr lang="en-IN" sz="3600" b="1" dirty="0">
              <a:solidFill>
                <a:srgbClr val="C00000"/>
              </a:solidFill>
            </a:endParaRPr>
          </a:p>
        </p:txBody>
      </p:sp>
      <p:sp>
        <p:nvSpPr>
          <p:cNvPr id="11" name="Rectangle 10"/>
          <p:cNvSpPr/>
          <p:nvPr/>
        </p:nvSpPr>
        <p:spPr>
          <a:xfrm>
            <a:off x="6259512" y="2179637"/>
            <a:ext cx="2247731" cy="369332"/>
          </a:xfrm>
          <a:prstGeom prst="rect">
            <a:avLst/>
          </a:prstGeom>
          <a:solidFill>
            <a:srgbClr val="00B050"/>
          </a:solidFill>
          <a:effectLst>
            <a:glow rad="228600">
              <a:schemeClr val="accent2">
                <a:satMod val="175000"/>
                <a:alpha val="40000"/>
              </a:schemeClr>
            </a:glow>
          </a:effectLst>
        </p:spPr>
        <p:txBody>
          <a:bodyPr wrap="none">
            <a:spAutoFit/>
          </a:bodyPr>
          <a:lstStyle/>
          <a:p>
            <a:r>
              <a:rPr lang="ml-IN" b="1" dirty="0" smtClean="0">
                <a:solidFill>
                  <a:srgbClr val="FFFF00"/>
                </a:solidFill>
              </a:rPr>
              <a:t>സന്തുലിതാവസ്ഥ</a:t>
            </a:r>
            <a:endParaRPr lang="en-IN" b="1" dirty="0">
              <a:solidFill>
                <a:srgbClr val="FFFF00"/>
              </a:solidFill>
            </a:endParaRPr>
          </a:p>
        </p:txBody>
      </p:sp>
      <p:sp>
        <p:nvSpPr>
          <p:cNvPr id="12" name="TextBox 11"/>
          <p:cNvSpPr txBox="1"/>
          <p:nvPr/>
        </p:nvSpPr>
        <p:spPr>
          <a:xfrm>
            <a:off x="4583112" y="1570037"/>
            <a:ext cx="76200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solidFill>
                  <a:srgbClr val="C00000"/>
                </a:solidFill>
              </a:rPr>
              <a:t>+</a:t>
            </a:r>
            <a:endParaRPr lang="en-IN" sz="3600" b="1" dirty="0">
              <a:solidFill>
                <a:srgbClr val="C00000"/>
              </a:solidFill>
            </a:endParaRPr>
          </a:p>
        </p:txBody>
      </p:sp>
      <p:sp>
        <p:nvSpPr>
          <p:cNvPr id="13" name="TextBox 12"/>
          <p:cNvSpPr txBox="1"/>
          <p:nvPr/>
        </p:nvSpPr>
        <p:spPr>
          <a:xfrm>
            <a:off x="5497512" y="1341437"/>
            <a:ext cx="76200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solidFill>
                  <a:srgbClr val="C00000"/>
                </a:solidFill>
              </a:rPr>
              <a:t>+</a:t>
            </a:r>
            <a:endParaRPr lang="en-IN" sz="3600" b="1" dirty="0">
              <a:solidFill>
                <a:srgbClr val="C00000"/>
              </a:solidFill>
            </a:endParaRPr>
          </a:p>
        </p:txBody>
      </p:sp>
      <p:sp>
        <p:nvSpPr>
          <p:cNvPr id="14" name="TextBox 13"/>
          <p:cNvSpPr txBox="1"/>
          <p:nvPr/>
        </p:nvSpPr>
        <p:spPr>
          <a:xfrm>
            <a:off x="5192712" y="1570037"/>
            <a:ext cx="76200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solidFill>
                  <a:srgbClr val="C00000"/>
                </a:solidFill>
              </a:rPr>
              <a:t>+</a:t>
            </a:r>
            <a:endParaRPr lang="en-IN" sz="3600" b="1" dirty="0">
              <a:solidFill>
                <a:srgbClr val="C00000"/>
              </a:solidFill>
            </a:endParaRPr>
          </a:p>
        </p:txBody>
      </p:sp>
      <p:sp>
        <p:nvSpPr>
          <p:cNvPr id="15" name="TextBox 14"/>
          <p:cNvSpPr txBox="1"/>
          <p:nvPr/>
        </p:nvSpPr>
        <p:spPr>
          <a:xfrm>
            <a:off x="5116512" y="960437"/>
            <a:ext cx="762000"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600" b="1" dirty="0" smtClean="0">
                <a:solidFill>
                  <a:srgbClr val="C00000"/>
                </a:solidFill>
              </a:rPr>
              <a:t>+</a:t>
            </a:r>
            <a:endParaRPr lang="en-IN" sz="3600" b="1" dirty="0">
              <a:solidFill>
                <a:srgbClr val="C00000"/>
              </a:solidFill>
            </a:endParaRPr>
          </a:p>
        </p:txBody>
      </p:sp>
      <p:sp>
        <p:nvSpPr>
          <p:cNvPr id="16" name="TextBox 15"/>
          <p:cNvSpPr txBox="1"/>
          <p:nvPr/>
        </p:nvSpPr>
        <p:spPr>
          <a:xfrm>
            <a:off x="4964112" y="2789237"/>
            <a:ext cx="381000" cy="769441"/>
          </a:xfrm>
          <a:prstGeom prst="rect">
            <a:avLst/>
          </a:prstGeom>
          <a:noFill/>
        </p:spPr>
        <p:txBody>
          <a:bodyPr wrap="square" rtlCol="0">
            <a:spAutoFit/>
          </a:bodyPr>
          <a:lstStyle/>
          <a:p>
            <a:r>
              <a:rPr lang="en-US" sz="4400" b="1" dirty="0" smtClean="0">
                <a:solidFill>
                  <a:srgbClr val="C00000"/>
                </a:solidFill>
              </a:rPr>
              <a:t>x</a:t>
            </a:r>
            <a:endParaRPr lang="en-IN" sz="4400" b="1" dirty="0">
              <a:solidFill>
                <a:srgbClr val="C00000"/>
              </a:solidFill>
            </a:endParaRPr>
          </a:p>
        </p:txBody>
      </p:sp>
      <p:pic>
        <p:nvPicPr>
          <p:cNvPr id="17" name="Picture 2" descr="Image result for basal cell carcinoma histopathology"/>
          <p:cNvPicPr>
            <a:picLocks noChangeAspect="1" noChangeArrowheads="1"/>
          </p:cNvPicPr>
          <p:nvPr/>
        </p:nvPicPr>
        <p:blipFill>
          <a:blip r:embed="rId3" cstate="print"/>
          <a:srcRect/>
          <a:stretch>
            <a:fillRect/>
          </a:stretch>
        </p:blipFill>
        <p:spPr bwMode="auto">
          <a:xfrm>
            <a:off x="0" y="0"/>
            <a:ext cx="3821112" cy="2581643"/>
          </a:xfrm>
          <a:prstGeom prst="rect">
            <a:avLst/>
          </a:prstGeom>
          <a:noFill/>
        </p:spPr>
      </p:pic>
      <p:pic>
        <p:nvPicPr>
          <p:cNvPr id="18" name="Picture 7" descr="Image result for basal cell carcinoma indian"/>
          <p:cNvPicPr>
            <a:picLocks noChangeAspect="1" noChangeArrowheads="1"/>
          </p:cNvPicPr>
          <p:nvPr/>
        </p:nvPicPr>
        <p:blipFill>
          <a:blip r:embed="rId4" cstate="print"/>
          <a:srcRect l="7164" t="53691" b="-224"/>
          <a:stretch>
            <a:fillRect/>
          </a:stretch>
        </p:blipFill>
        <p:spPr bwMode="auto">
          <a:xfrm>
            <a:off x="0" y="2636837"/>
            <a:ext cx="3821112" cy="2555599"/>
          </a:xfrm>
          <a:prstGeom prst="rect">
            <a:avLst/>
          </a:prstGeom>
          <a:noFill/>
        </p:spPr>
      </p:pic>
      <p:sp>
        <p:nvSpPr>
          <p:cNvPr id="19" name="Rectangle 18"/>
          <p:cNvSpPr/>
          <p:nvPr/>
        </p:nvSpPr>
        <p:spPr>
          <a:xfrm>
            <a:off x="4125912" y="5380037"/>
            <a:ext cx="1757362" cy="954107"/>
          </a:xfrm>
          <a:prstGeom prst="rect">
            <a:avLst/>
          </a:prstGeom>
        </p:spPr>
        <p:txBody>
          <a:bodyPr wrap="square">
            <a:spAutoFit/>
          </a:bodyPr>
          <a:lstStyle/>
          <a:p>
            <a:pPr algn="ctr"/>
            <a:r>
              <a:rPr lang="ml-IN" sz="2800" b="1" dirty="0" smtClean="0">
                <a:solidFill>
                  <a:srgbClr val="0000CC"/>
                </a:solidFill>
              </a:rPr>
              <a:t>കാരണം</a:t>
            </a:r>
          </a:p>
          <a:p>
            <a:pPr algn="ctr"/>
            <a:endParaRPr lang="ml-IN" sz="2800" b="1" dirty="0" smtClean="0">
              <a:solidFill>
                <a:srgbClr val="0000CC"/>
              </a:solidFill>
            </a:endParaRPr>
          </a:p>
        </p:txBody>
      </p:sp>
      <p:sp>
        <p:nvSpPr>
          <p:cNvPr id="20" name="Rectangle 19"/>
          <p:cNvSpPr/>
          <p:nvPr/>
        </p:nvSpPr>
        <p:spPr>
          <a:xfrm>
            <a:off x="3363912" y="6218237"/>
            <a:ext cx="3294492" cy="830997"/>
          </a:xfrm>
          <a:prstGeom prst="rect">
            <a:avLst/>
          </a:prstGeom>
          <a:solidFill>
            <a:srgbClr val="FFFF00"/>
          </a:solidFill>
        </p:spPr>
        <p:txBody>
          <a:bodyPr wrap="none">
            <a:spAutoFit/>
          </a:bodyPr>
          <a:lstStyle/>
          <a:p>
            <a:r>
              <a:rPr lang="ml-IN" sz="4800" b="1" dirty="0" smtClean="0">
                <a:solidFill>
                  <a:srgbClr val="C00000"/>
                </a:solidFill>
                <a:latin typeface="Meera" pitchFamily="34" charset="0"/>
                <a:cs typeface="Meera" pitchFamily="34" charset="0"/>
              </a:rPr>
              <a:t>മ്യൂട്ടേഷനുകൾ</a:t>
            </a:r>
            <a:endParaRPr lang="en-IN" sz="4800" b="1" dirty="0">
              <a:solidFill>
                <a:srgbClr val="C00000"/>
              </a:solidFill>
              <a:latin typeface="Meera" pitchFamily="34" charset="0"/>
              <a:cs typeface="Meera" pitchFamily="34" charset="0"/>
            </a:endParaRPr>
          </a:p>
        </p:txBody>
      </p:sp>
      <p:pic>
        <p:nvPicPr>
          <p:cNvPr id="21" name="Recorded Sound">
            <a:hlinkClick r:id="" action="ppaction://media"/>
          </p:cNvPr>
          <p:cNvPicPr>
            <a:picLocks noRot="1" noChangeAspect="1"/>
          </p:cNvPicPr>
          <p:nvPr>
            <a:wavAudioFile r:embed="rId1" name="Recorded Sound"/>
          </p:nvPr>
        </p:nvPicPr>
        <p:blipFill>
          <a:blip r:embed="rId5" cstate="print"/>
          <a:stretch>
            <a:fillRect/>
          </a:stretch>
        </p:blipFill>
        <p:spPr>
          <a:xfrm>
            <a:off x="9836150" y="73152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8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10181</TotalTime>
  <Words>306</Words>
  <Application>Microsoft Office PowerPoint</Application>
  <PresentationFormat>Custom</PresentationFormat>
  <Paragraphs>111</Paragraphs>
  <Slides>56</Slides>
  <Notes>1</Notes>
  <HiddenSlides>0</HiddenSlides>
  <MMClips>56</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നിവാരണം  (Prevention)</vt:lpstr>
      <vt:lpstr>Slide 27</vt:lpstr>
      <vt:lpstr>Slide 28</vt:lpstr>
      <vt:lpstr>Slide 29</vt:lpstr>
      <vt:lpstr>Slide 30</vt:lpstr>
      <vt:lpstr>പാപ്പ് ടെസ്റ്റ് - ശുപാർശകൾ </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HOME</cp:lastModifiedBy>
  <cp:revision>138</cp:revision>
  <dcterms:created xsi:type="dcterms:W3CDTF">2017-12-22T12:51:25Z</dcterms:created>
  <dcterms:modified xsi:type="dcterms:W3CDTF">2018-02-17T04:33:11Z</dcterms:modified>
  <dc:language>en-US</dc:language>
</cp:coreProperties>
</file>